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7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4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10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59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3107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00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6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6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3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2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7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2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5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7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2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C268-3CAE-4F34-931B-00357041C63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D72DAE-8E73-4A0B-AD9A-CA0A821DB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1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4016" y="2514600"/>
            <a:ext cx="10826150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Комитет по культуре молодежи и спорту Администрации </a:t>
            </a:r>
            <a:br>
              <a:rPr lang="ru-RU" dirty="0" smtClean="0"/>
            </a:br>
            <a:r>
              <a:rPr lang="ru-RU" dirty="0" smtClean="0"/>
              <a:t>города Черногорска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Вовлечение волонтёров города Черногорска </a:t>
            </a:r>
          </a:p>
          <a:p>
            <a:pPr algn="ctr"/>
            <a:r>
              <a:rPr lang="ru-RU" dirty="0" smtClean="0"/>
              <a:t>в организацию городских мероприятий и акций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52" y="0"/>
            <a:ext cx="1702148" cy="226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Городской фестиваль творчества молодежи «Объединение»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2" y="2064589"/>
            <a:ext cx="5037666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92" y="2146540"/>
            <a:ext cx="6425508" cy="36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Городской фестиваль творчества и досуга «Ярмарка увлечений»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23" y="2137913"/>
            <a:ext cx="5338685" cy="40040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70" y="2137913"/>
            <a:ext cx="5338685" cy="400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Патриотические акции, посвященные Дню Победы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74" y="2418272"/>
            <a:ext cx="5037666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5" y="2418272"/>
            <a:ext cx="503766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Городское мероприятие, посвященное Дню молодежи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5" y="2262996"/>
            <a:ext cx="5037666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45" y="2262996"/>
            <a:ext cx="5589005" cy="372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Акции по закраске незаконной  рекламы по распространению наркотиков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9" y="2133600"/>
            <a:ext cx="5048183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28" y="2133600"/>
            <a:ext cx="5154280" cy="38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Городской </a:t>
            </a:r>
            <a:r>
              <a:rPr lang="ru-RU" dirty="0" err="1" smtClean="0"/>
              <a:t>велоквест</a:t>
            </a:r>
            <a:r>
              <a:rPr lang="ru-RU" dirty="0" smtClean="0"/>
              <a:t> «</a:t>
            </a:r>
            <a:r>
              <a:rPr lang="ru-RU" dirty="0" err="1" smtClean="0"/>
              <a:t>ВелоЧерногорск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1" y="2124974"/>
            <a:ext cx="5037666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62" y="2124974"/>
            <a:ext cx="4879525" cy="36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Благотворительная акция по изготовлению елочных игрушек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03" y="2202611"/>
            <a:ext cx="5019366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49" y="2202611"/>
            <a:ext cx="2818298" cy="37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4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EFDC67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64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Комитет по культуре молодежи и спорту Администрации  города Черногорска</vt:lpstr>
      <vt:lpstr>Городской фестиваль творчества молодежи «Объединение»</vt:lpstr>
      <vt:lpstr>Городской фестиваль творчества и досуга «Ярмарка увлечений»</vt:lpstr>
      <vt:lpstr>Патриотические акции, посвященные Дню Победы</vt:lpstr>
      <vt:lpstr>Городское мероприятие, посвященное Дню молодежи</vt:lpstr>
      <vt:lpstr>Акции по закраске незаконной  рекламы по распространению наркотиков</vt:lpstr>
      <vt:lpstr>Городской велоквест «ВелоЧерногорск»</vt:lpstr>
      <vt:lpstr>Благотворительная акция по изготовлению елочных игрушек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культуре молодежи и спорту Администрации  города Черногорска</dc:title>
  <dc:creator>а</dc:creator>
  <cp:lastModifiedBy>а</cp:lastModifiedBy>
  <cp:revision>2</cp:revision>
  <dcterms:created xsi:type="dcterms:W3CDTF">2025-11-14T07:52:46Z</dcterms:created>
  <dcterms:modified xsi:type="dcterms:W3CDTF">2025-11-14T08:08:44Z</dcterms:modified>
</cp:coreProperties>
</file>