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064896" cy="230425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Проект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000" dirty="0" smtClean="0"/>
              <a:t>«Планета РДШ»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2428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Выполнила Якуба Светлана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2020год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способствовать </a:t>
            </a:r>
            <a:r>
              <a:rPr lang="ru-RU" dirty="0" smtClean="0"/>
              <a:t>активному участию детей в направлениях работы Российского движения школьников;  подробное знакомство с детским движением.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Станция «Военно-патриотическое направление»</a:t>
            </a:r>
            <a:endParaRPr lang="ru-RU" dirty="0"/>
          </a:p>
        </p:txBody>
      </p:sp>
      <p:pic>
        <p:nvPicPr>
          <p:cNvPr id="4" name="Содержимое 3" descr="aeXb4kKUON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212976"/>
            <a:ext cx="3781897" cy="2520280"/>
          </a:xfrm>
        </p:spPr>
      </p:pic>
      <p:pic>
        <p:nvPicPr>
          <p:cNvPr id="5" name="Рисунок 4" descr="4i3I4G_ZW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16832"/>
            <a:ext cx="3901440" cy="23408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Станция «Добровольчество» </a:t>
            </a:r>
            <a:endParaRPr lang="ru-RU" dirty="0"/>
          </a:p>
        </p:txBody>
      </p:sp>
      <p:pic>
        <p:nvPicPr>
          <p:cNvPr id="4" name="Содержимое 3" descr="CjwrN-U85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6172478" cy="37034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«</a:t>
            </a:r>
            <a:r>
              <a:rPr lang="ru-RU" dirty="0" err="1" smtClean="0"/>
              <a:t>Информационно-медийное</a:t>
            </a:r>
            <a:r>
              <a:rPr lang="ru-RU" dirty="0" smtClean="0"/>
              <a:t> направление»</a:t>
            </a:r>
            <a:endParaRPr lang="ru-RU" dirty="0"/>
          </a:p>
        </p:txBody>
      </p:sp>
      <p:pic>
        <p:nvPicPr>
          <p:cNvPr id="5" name="Рисунок 4" descr="h0FpGnHxsj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3816424" cy="2862318"/>
          </a:xfrm>
          <a:prstGeom prst="rect">
            <a:avLst/>
          </a:prstGeom>
        </p:spPr>
      </p:pic>
      <p:pic>
        <p:nvPicPr>
          <p:cNvPr id="4" name="Содержимое 3" descr="qkJP5l2BqP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67944" y="1556792"/>
            <a:ext cx="4214113" cy="28083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83880" cy="1051560"/>
          </a:xfrm>
        </p:spPr>
        <p:txBody>
          <a:bodyPr/>
          <a:lstStyle/>
          <a:p>
            <a:r>
              <a:rPr lang="ru-RU" dirty="0" smtClean="0"/>
              <a:t>Станция «ЗОЖ»</a:t>
            </a:r>
            <a:endParaRPr lang="ru-RU" dirty="0"/>
          </a:p>
        </p:txBody>
      </p:sp>
      <p:pic>
        <p:nvPicPr>
          <p:cNvPr id="4" name="Содержимое 3" descr="iQA-ivrIMQ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708920"/>
            <a:ext cx="4677283" cy="311697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QfjEElz4p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5280587" cy="396044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41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Проект  «Планета РДШ»</vt:lpstr>
      <vt:lpstr>Цель </vt:lpstr>
      <vt:lpstr>Станция «Военно-патриотическое направление»</vt:lpstr>
      <vt:lpstr>Станция «Добровольчество» </vt:lpstr>
      <vt:lpstr>Станция «Информационно-медийное направление»</vt:lpstr>
      <vt:lpstr>Станция «ЗОЖ»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«Планета РДШ»</dc:title>
  <dc:creator>МЦ Юность</dc:creator>
  <cp:lastModifiedBy>МЦ Юность</cp:lastModifiedBy>
  <cp:revision>1</cp:revision>
  <dcterms:created xsi:type="dcterms:W3CDTF">2020-04-13T10:40:57Z</dcterms:created>
  <dcterms:modified xsi:type="dcterms:W3CDTF">2020-04-13T11:13:45Z</dcterms:modified>
</cp:coreProperties>
</file>