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9C083-68B1-4A0D-ADEA-B59292814A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2BD281-E601-4E36-850A-1FAE79372246}">
      <dgm:prSet phldrT="[Текст]" custT="1"/>
      <dgm:spPr/>
      <dgm:t>
        <a:bodyPr/>
        <a:lstStyle/>
        <a:p>
          <a:pPr algn="ctr"/>
          <a:r>
            <a:rPr lang="ru-RU" sz="3200" b="1" dirty="0" smtClean="0"/>
            <a:t>2022 </a:t>
          </a:r>
        </a:p>
        <a:p>
          <a:pPr algn="ctr"/>
          <a:r>
            <a:rPr lang="ru-RU" sz="2800" b="1" dirty="0" smtClean="0">
              <a:solidFill>
                <a:schemeClr val="accent3">
                  <a:lumMod val="75000"/>
                </a:schemeClr>
              </a:solidFill>
            </a:rPr>
            <a:t>55 </a:t>
          </a:r>
          <a:endParaRPr lang="ru-RU" sz="2800" b="1" dirty="0">
            <a:solidFill>
              <a:schemeClr val="accent3">
                <a:lumMod val="75000"/>
              </a:schemeClr>
            </a:solidFill>
          </a:endParaRPr>
        </a:p>
      </dgm:t>
    </dgm:pt>
    <dgm:pt modelId="{FBA12993-52D3-4F72-8CF5-DF0BB1776B70}" type="parTrans" cxnId="{46ABF714-EC16-4B80-BAC6-70D81DD5A50A}">
      <dgm:prSet/>
      <dgm:spPr/>
      <dgm:t>
        <a:bodyPr/>
        <a:lstStyle/>
        <a:p>
          <a:endParaRPr lang="ru-RU"/>
        </a:p>
      </dgm:t>
    </dgm:pt>
    <dgm:pt modelId="{C83890BE-F2BE-40AB-8E97-B3FEBE6DFC85}" type="sibTrans" cxnId="{46ABF714-EC16-4B80-BAC6-70D81DD5A50A}">
      <dgm:prSet/>
      <dgm:spPr/>
      <dgm:t>
        <a:bodyPr/>
        <a:lstStyle/>
        <a:p>
          <a:endParaRPr lang="ru-RU"/>
        </a:p>
      </dgm:t>
    </dgm:pt>
    <dgm:pt modelId="{6CBAFEC1-3A14-4AC9-83C2-7E4763E7A2AF}">
      <dgm:prSet phldrT="[Текст]" custT="1"/>
      <dgm:spPr/>
      <dgm:t>
        <a:bodyPr/>
        <a:lstStyle/>
        <a:p>
          <a:pPr algn="ctr"/>
          <a:r>
            <a:rPr lang="ru-RU" sz="3200" b="1" dirty="0" smtClean="0"/>
            <a:t>2023</a:t>
          </a:r>
        </a:p>
        <a:p>
          <a:pPr algn="ctr"/>
          <a:r>
            <a:rPr lang="ru-RU" sz="3200" b="1" dirty="0" smtClean="0">
              <a:solidFill>
                <a:schemeClr val="accent3">
                  <a:lumMod val="75000"/>
                </a:schemeClr>
              </a:solidFill>
            </a:rPr>
            <a:t>64 </a:t>
          </a:r>
          <a:endParaRPr lang="ru-RU" sz="3200" b="1" dirty="0">
            <a:solidFill>
              <a:schemeClr val="accent3">
                <a:lumMod val="75000"/>
              </a:schemeClr>
            </a:solidFill>
          </a:endParaRPr>
        </a:p>
      </dgm:t>
    </dgm:pt>
    <dgm:pt modelId="{B466E578-FAA9-4481-8170-ADDB57A45DDF}" type="parTrans" cxnId="{0E866101-05CF-4CD3-AC4F-3C0B173683CF}">
      <dgm:prSet/>
      <dgm:spPr/>
      <dgm:t>
        <a:bodyPr/>
        <a:lstStyle/>
        <a:p>
          <a:endParaRPr lang="ru-RU"/>
        </a:p>
      </dgm:t>
    </dgm:pt>
    <dgm:pt modelId="{35B1D56E-583D-495F-B2A6-1852582ADE48}" type="sibTrans" cxnId="{0E866101-05CF-4CD3-AC4F-3C0B173683CF}">
      <dgm:prSet/>
      <dgm:spPr/>
      <dgm:t>
        <a:bodyPr/>
        <a:lstStyle/>
        <a:p>
          <a:endParaRPr lang="ru-RU"/>
        </a:p>
      </dgm:t>
    </dgm:pt>
    <dgm:pt modelId="{ED10F295-0794-4C17-A9D7-E94791C14B04}">
      <dgm:prSet custT="1"/>
      <dgm:spPr/>
      <dgm:t>
        <a:bodyPr/>
        <a:lstStyle/>
        <a:p>
          <a:pPr algn="ctr"/>
          <a:r>
            <a:rPr lang="ru-RU" sz="3200" b="1" dirty="0" smtClean="0"/>
            <a:t>2024</a:t>
          </a:r>
        </a:p>
        <a:p>
          <a:pPr algn="ctr"/>
          <a:r>
            <a:rPr lang="ru-RU" sz="3200" b="1" dirty="0" smtClean="0">
              <a:solidFill>
                <a:schemeClr val="accent3">
                  <a:lumMod val="75000"/>
                </a:schemeClr>
              </a:solidFill>
            </a:rPr>
            <a:t>76</a:t>
          </a:r>
        </a:p>
      </dgm:t>
    </dgm:pt>
    <dgm:pt modelId="{92E1D408-2835-49B5-B721-9B6045CA8D0D}" type="parTrans" cxnId="{15A11860-CDDA-44F3-92F6-CBD560A00ACA}">
      <dgm:prSet/>
      <dgm:spPr/>
      <dgm:t>
        <a:bodyPr/>
        <a:lstStyle/>
        <a:p>
          <a:endParaRPr lang="ru-RU"/>
        </a:p>
      </dgm:t>
    </dgm:pt>
    <dgm:pt modelId="{41B3C8C2-2657-45C2-9DEA-5CF307403A1D}" type="sibTrans" cxnId="{15A11860-CDDA-44F3-92F6-CBD560A00ACA}">
      <dgm:prSet/>
      <dgm:spPr/>
      <dgm:t>
        <a:bodyPr/>
        <a:lstStyle/>
        <a:p>
          <a:endParaRPr lang="ru-RU"/>
        </a:p>
      </dgm:t>
    </dgm:pt>
    <dgm:pt modelId="{D0090AD7-EC67-4F3B-BBE7-9E0BBCB7D3DB}">
      <dgm:prSet custT="1"/>
      <dgm:spPr/>
      <dgm:t>
        <a:bodyPr/>
        <a:lstStyle/>
        <a:p>
          <a:pPr algn="ctr"/>
          <a:r>
            <a:rPr lang="ru-RU" sz="3200" b="1" dirty="0" smtClean="0"/>
            <a:t>2025</a:t>
          </a:r>
        </a:p>
        <a:p>
          <a:pPr algn="ctr"/>
          <a:r>
            <a:rPr lang="ru-RU" sz="3200" b="1" dirty="0" smtClean="0">
              <a:solidFill>
                <a:schemeClr val="accent3">
                  <a:lumMod val="75000"/>
                </a:schemeClr>
              </a:solidFill>
            </a:rPr>
            <a:t>81</a:t>
          </a:r>
          <a:endParaRPr lang="ru-RU" sz="3200" dirty="0">
            <a:solidFill>
              <a:schemeClr val="accent3">
                <a:lumMod val="75000"/>
              </a:schemeClr>
            </a:solidFill>
          </a:endParaRPr>
        </a:p>
      </dgm:t>
    </dgm:pt>
    <dgm:pt modelId="{BAC6E2B3-7FEF-4C07-A250-CE5594066EBE}" type="parTrans" cxnId="{6DC7F9B5-2B9B-48E1-9353-69C4A9E92E34}">
      <dgm:prSet/>
      <dgm:spPr/>
      <dgm:t>
        <a:bodyPr/>
        <a:lstStyle/>
        <a:p>
          <a:endParaRPr lang="ru-RU"/>
        </a:p>
      </dgm:t>
    </dgm:pt>
    <dgm:pt modelId="{8E9B4E46-0B55-4507-8E48-1D30CA7EFBDB}" type="sibTrans" cxnId="{6DC7F9B5-2B9B-48E1-9353-69C4A9E92E34}">
      <dgm:prSet/>
      <dgm:spPr/>
      <dgm:t>
        <a:bodyPr/>
        <a:lstStyle/>
        <a:p>
          <a:endParaRPr lang="ru-RU"/>
        </a:p>
      </dgm:t>
    </dgm:pt>
    <dgm:pt modelId="{423B1069-7D52-40EC-8390-7A1931882EB0}" type="pres">
      <dgm:prSet presAssocID="{6ED9C083-68B1-4A0D-ADEA-B59292814A4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543E3B-4A15-4870-8158-0F1A195A907C}" type="pres">
      <dgm:prSet presAssocID="{6ED9C083-68B1-4A0D-ADEA-B59292814A47}" presName="arrow" presStyleLbl="bgShp" presStyleIdx="0" presStyleCnt="1" custScaleX="101679" custScaleY="100000" custLinFactNeighborX="-293" custLinFactNeighborY="682"/>
      <dgm:spPr/>
    </dgm:pt>
    <dgm:pt modelId="{E88C9C20-829B-49ED-8B6D-F1FEFE50EEC0}" type="pres">
      <dgm:prSet presAssocID="{6ED9C083-68B1-4A0D-ADEA-B59292814A47}" presName="arrowDiagram4" presStyleCnt="0"/>
      <dgm:spPr/>
    </dgm:pt>
    <dgm:pt modelId="{98D66041-C8C3-4C65-9A90-AEC3046F7091}" type="pres">
      <dgm:prSet presAssocID="{9A2BD281-E601-4E36-850A-1FAE79372246}" presName="bullet4a" presStyleLbl="node1" presStyleIdx="0" presStyleCnt="4" custLinFactX="10972" custLinFactY="-9986" custLinFactNeighborX="100000" custLinFactNeighborY="-100000"/>
      <dgm:spPr/>
    </dgm:pt>
    <dgm:pt modelId="{9726605B-5E92-454F-9034-94AA84518D11}" type="pres">
      <dgm:prSet presAssocID="{9A2BD281-E601-4E36-850A-1FAE79372246}" presName="textBox4a" presStyleLbl="revTx" presStyleIdx="0" presStyleCnt="4" custScaleX="122844" custLinFactNeighborX="-37486" custLinFactNeighborY="1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B5DC0-15F8-40DB-874E-A4C9B49BBB45}" type="pres">
      <dgm:prSet presAssocID="{6CBAFEC1-3A14-4AC9-83C2-7E4763E7A2AF}" presName="bullet4b" presStyleLbl="node1" presStyleIdx="1" presStyleCnt="4" custLinFactNeighborX="72598" custLinFactNeighborY="-41601"/>
      <dgm:spPr/>
    </dgm:pt>
    <dgm:pt modelId="{FE3BCD97-128B-4E6C-98D2-36F4CC33A92D}" type="pres">
      <dgm:prSet presAssocID="{6CBAFEC1-3A14-4AC9-83C2-7E4763E7A2AF}" presName="textBox4b" presStyleLbl="revTx" presStyleIdx="1" presStyleCnt="4" custScaleY="45296" custLinFactNeighborX="-32898" custLinFactNeighborY="-23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F1976-DF5D-40C0-94BD-5279C11D97D7}" type="pres">
      <dgm:prSet presAssocID="{ED10F295-0794-4C17-A9D7-E94791C14B04}" presName="bullet4c" presStyleLbl="node1" presStyleIdx="2" presStyleCnt="4" custLinFactX="5498" custLinFactNeighborX="100000" custLinFactNeighborY="-31957"/>
      <dgm:spPr/>
    </dgm:pt>
    <dgm:pt modelId="{771A6B62-79BB-416A-AEFB-1CD9A58CEFD2}" type="pres">
      <dgm:prSet presAssocID="{ED10F295-0794-4C17-A9D7-E94791C14B04}" presName="textBox4c" presStyleLbl="revTx" presStyleIdx="2" presStyleCnt="4" custScaleX="118601" custScaleY="34264" custLinFactNeighborX="-23196" custLinFactNeighborY="-21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60BAC-515F-4853-88D6-34E6FB52DB6E}" type="pres">
      <dgm:prSet presAssocID="{D0090AD7-EC67-4F3B-BBE7-9E0BBCB7D3DB}" presName="bullet4d" presStyleLbl="node1" presStyleIdx="3" presStyleCnt="4" custLinFactNeighborX="90548" custLinFactNeighborY="-20312"/>
      <dgm:spPr/>
    </dgm:pt>
    <dgm:pt modelId="{9BD02C0F-7E2E-4FB4-B9DC-9C49FB50AC09}" type="pres">
      <dgm:prSet presAssocID="{D0090AD7-EC67-4F3B-BBE7-9E0BBCB7D3DB}" presName="textBox4d" presStyleLbl="revTx" presStyleIdx="3" presStyleCnt="4" custScaleX="111607" custScaleY="34624" custLinFactNeighborX="-22340" custLinFactNeighborY="-26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11860-CDDA-44F3-92F6-CBD560A00ACA}" srcId="{6ED9C083-68B1-4A0D-ADEA-B59292814A47}" destId="{ED10F295-0794-4C17-A9D7-E94791C14B04}" srcOrd="2" destOrd="0" parTransId="{92E1D408-2835-49B5-B721-9B6045CA8D0D}" sibTransId="{41B3C8C2-2657-45C2-9DEA-5CF307403A1D}"/>
    <dgm:cxn modelId="{06B5DE79-566C-4673-9708-02A9FF9D77C3}" type="presOf" srcId="{D0090AD7-EC67-4F3B-BBE7-9E0BBCB7D3DB}" destId="{9BD02C0F-7E2E-4FB4-B9DC-9C49FB50AC09}" srcOrd="0" destOrd="0" presId="urn:microsoft.com/office/officeart/2005/8/layout/arrow2"/>
    <dgm:cxn modelId="{0E866101-05CF-4CD3-AC4F-3C0B173683CF}" srcId="{6ED9C083-68B1-4A0D-ADEA-B59292814A47}" destId="{6CBAFEC1-3A14-4AC9-83C2-7E4763E7A2AF}" srcOrd="1" destOrd="0" parTransId="{B466E578-FAA9-4481-8170-ADDB57A45DDF}" sibTransId="{35B1D56E-583D-495F-B2A6-1852582ADE48}"/>
    <dgm:cxn modelId="{4A7C4E1C-ADDD-4847-8B23-AD93A330E233}" type="presOf" srcId="{6ED9C083-68B1-4A0D-ADEA-B59292814A47}" destId="{423B1069-7D52-40EC-8390-7A1931882EB0}" srcOrd="0" destOrd="0" presId="urn:microsoft.com/office/officeart/2005/8/layout/arrow2"/>
    <dgm:cxn modelId="{6DC7F9B5-2B9B-48E1-9353-69C4A9E92E34}" srcId="{6ED9C083-68B1-4A0D-ADEA-B59292814A47}" destId="{D0090AD7-EC67-4F3B-BBE7-9E0BBCB7D3DB}" srcOrd="3" destOrd="0" parTransId="{BAC6E2B3-7FEF-4C07-A250-CE5594066EBE}" sibTransId="{8E9B4E46-0B55-4507-8E48-1D30CA7EFBDB}"/>
    <dgm:cxn modelId="{46ABF714-EC16-4B80-BAC6-70D81DD5A50A}" srcId="{6ED9C083-68B1-4A0D-ADEA-B59292814A47}" destId="{9A2BD281-E601-4E36-850A-1FAE79372246}" srcOrd="0" destOrd="0" parTransId="{FBA12993-52D3-4F72-8CF5-DF0BB1776B70}" sibTransId="{C83890BE-F2BE-40AB-8E97-B3FEBE6DFC85}"/>
    <dgm:cxn modelId="{D8406A82-1E81-45E4-9B04-719F4802EA6B}" type="presOf" srcId="{9A2BD281-E601-4E36-850A-1FAE79372246}" destId="{9726605B-5E92-454F-9034-94AA84518D11}" srcOrd="0" destOrd="0" presId="urn:microsoft.com/office/officeart/2005/8/layout/arrow2"/>
    <dgm:cxn modelId="{95EA3915-B1B3-43FB-8690-8E49DC4365AA}" type="presOf" srcId="{6CBAFEC1-3A14-4AC9-83C2-7E4763E7A2AF}" destId="{FE3BCD97-128B-4E6C-98D2-36F4CC33A92D}" srcOrd="0" destOrd="0" presId="urn:microsoft.com/office/officeart/2005/8/layout/arrow2"/>
    <dgm:cxn modelId="{793F8E08-84F4-4A43-956E-BABB52732241}" type="presOf" srcId="{ED10F295-0794-4C17-A9D7-E94791C14B04}" destId="{771A6B62-79BB-416A-AEFB-1CD9A58CEFD2}" srcOrd="0" destOrd="0" presId="urn:microsoft.com/office/officeart/2005/8/layout/arrow2"/>
    <dgm:cxn modelId="{964128EE-B591-4B6C-ABB8-2D08C0C7691D}" type="presParOf" srcId="{423B1069-7D52-40EC-8390-7A1931882EB0}" destId="{55543E3B-4A15-4870-8158-0F1A195A907C}" srcOrd="0" destOrd="0" presId="urn:microsoft.com/office/officeart/2005/8/layout/arrow2"/>
    <dgm:cxn modelId="{3F2F5CE8-EB3F-47F1-8C85-892D74816EA6}" type="presParOf" srcId="{423B1069-7D52-40EC-8390-7A1931882EB0}" destId="{E88C9C20-829B-49ED-8B6D-F1FEFE50EEC0}" srcOrd="1" destOrd="0" presId="urn:microsoft.com/office/officeart/2005/8/layout/arrow2"/>
    <dgm:cxn modelId="{6F7D2531-829F-426F-8F0F-93828E9A3A95}" type="presParOf" srcId="{E88C9C20-829B-49ED-8B6D-F1FEFE50EEC0}" destId="{98D66041-C8C3-4C65-9A90-AEC3046F7091}" srcOrd="0" destOrd="0" presId="urn:microsoft.com/office/officeart/2005/8/layout/arrow2"/>
    <dgm:cxn modelId="{DE86A15B-CDB4-4A72-9E0E-A7097B2ACE75}" type="presParOf" srcId="{E88C9C20-829B-49ED-8B6D-F1FEFE50EEC0}" destId="{9726605B-5E92-454F-9034-94AA84518D11}" srcOrd="1" destOrd="0" presId="urn:microsoft.com/office/officeart/2005/8/layout/arrow2"/>
    <dgm:cxn modelId="{4825912D-AC3B-4810-8DAD-47EDA598C1AB}" type="presParOf" srcId="{E88C9C20-829B-49ED-8B6D-F1FEFE50EEC0}" destId="{21AB5DC0-15F8-40DB-874E-A4C9B49BBB45}" srcOrd="2" destOrd="0" presId="urn:microsoft.com/office/officeart/2005/8/layout/arrow2"/>
    <dgm:cxn modelId="{F3C6FB17-813F-463E-86DE-D112A257528B}" type="presParOf" srcId="{E88C9C20-829B-49ED-8B6D-F1FEFE50EEC0}" destId="{FE3BCD97-128B-4E6C-98D2-36F4CC33A92D}" srcOrd="3" destOrd="0" presId="urn:microsoft.com/office/officeart/2005/8/layout/arrow2"/>
    <dgm:cxn modelId="{F212A678-03CE-438E-BC3E-7D4DB14CD5A5}" type="presParOf" srcId="{E88C9C20-829B-49ED-8B6D-F1FEFE50EEC0}" destId="{9B9F1976-DF5D-40C0-94BD-5279C11D97D7}" srcOrd="4" destOrd="0" presId="urn:microsoft.com/office/officeart/2005/8/layout/arrow2"/>
    <dgm:cxn modelId="{81BE1000-E06D-40F4-85C0-7D248BB1AF5E}" type="presParOf" srcId="{E88C9C20-829B-49ED-8B6D-F1FEFE50EEC0}" destId="{771A6B62-79BB-416A-AEFB-1CD9A58CEFD2}" srcOrd="5" destOrd="0" presId="urn:microsoft.com/office/officeart/2005/8/layout/arrow2"/>
    <dgm:cxn modelId="{807FB4A5-3D01-4512-AA75-65AADEBA612E}" type="presParOf" srcId="{E88C9C20-829B-49ED-8B6D-F1FEFE50EEC0}" destId="{5B260BAC-515F-4853-88D6-34E6FB52DB6E}" srcOrd="6" destOrd="0" presId="urn:microsoft.com/office/officeart/2005/8/layout/arrow2"/>
    <dgm:cxn modelId="{07ED0D4E-3D12-4CFD-ADBF-4A568F1EDA40}" type="presParOf" srcId="{E88C9C20-829B-49ED-8B6D-F1FEFE50EEC0}" destId="{9BD02C0F-7E2E-4FB4-B9DC-9C49FB50AC0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005F65-DE98-4ED3-87D9-1BA01CCE079F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</dgm:pt>
    <dgm:pt modelId="{08006A36-C69B-4C0E-81AD-695E968C5BC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</a:rPr>
            <a:t>Поощрение региональным центром «Воронеж. Волонтеры культуры»</a:t>
          </a:r>
          <a:endParaRPr lang="ru-RU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2381153D-B3BD-4231-89DA-4E6714577CA1}" type="parTrans" cxnId="{DDBEE61A-2218-4D2F-A5D3-355D53D6A335}">
      <dgm:prSet/>
      <dgm:spPr/>
      <dgm:t>
        <a:bodyPr/>
        <a:lstStyle/>
        <a:p>
          <a:endParaRPr lang="ru-RU"/>
        </a:p>
      </dgm:t>
    </dgm:pt>
    <dgm:pt modelId="{FAA37577-23DA-4339-974E-452B874C2FDB}" type="sibTrans" cxnId="{DDBEE61A-2218-4D2F-A5D3-355D53D6A335}">
      <dgm:prSet/>
      <dgm:spPr/>
      <dgm:t>
        <a:bodyPr/>
        <a:lstStyle/>
        <a:p>
          <a:endParaRPr lang="ru-RU"/>
        </a:p>
      </dgm:t>
    </dgm:pt>
    <dgm:pt modelId="{692FE954-C656-4F24-B5E8-4DC2B192070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</a:rPr>
            <a:t>Приглашения на культурные мероприятия и публикации в СМИ</a:t>
          </a:r>
          <a:endParaRPr lang="ru-RU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E00E0376-F22A-45A2-ADBD-455D618443B5}" type="parTrans" cxnId="{555A8B5C-5BC8-4E73-80AD-8DEE390F68E9}">
      <dgm:prSet/>
      <dgm:spPr/>
      <dgm:t>
        <a:bodyPr/>
        <a:lstStyle/>
        <a:p>
          <a:endParaRPr lang="ru-RU"/>
        </a:p>
      </dgm:t>
    </dgm:pt>
    <dgm:pt modelId="{25E90B80-6AB8-4AB9-B2A0-C310BFE9C62A}" type="sibTrans" cxnId="{555A8B5C-5BC8-4E73-80AD-8DEE390F68E9}">
      <dgm:prSet/>
      <dgm:spPr/>
      <dgm:t>
        <a:bodyPr/>
        <a:lstStyle/>
        <a:p>
          <a:endParaRPr lang="ru-RU"/>
        </a:p>
      </dgm:t>
    </dgm:pt>
    <dgm:pt modelId="{20DB1F44-4AC5-4516-B92D-2A3AC0E22D2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75000"/>
                </a:schemeClr>
              </a:solidFill>
            </a:rPr>
            <a:t>Торжественное награждение лучших волонтеров года грамотами </a:t>
          </a:r>
          <a:endParaRPr lang="ru-RU" sz="2000" b="1" dirty="0">
            <a:solidFill>
              <a:schemeClr val="accent3">
                <a:lumMod val="75000"/>
              </a:schemeClr>
            </a:solidFill>
          </a:endParaRPr>
        </a:p>
      </dgm:t>
    </dgm:pt>
    <dgm:pt modelId="{5468CD99-7F58-42F7-99FD-7B724CE012BC}" type="parTrans" cxnId="{01AB2BB4-2DEE-47A4-929B-27B7066E3890}">
      <dgm:prSet/>
      <dgm:spPr/>
      <dgm:t>
        <a:bodyPr/>
        <a:lstStyle/>
        <a:p>
          <a:endParaRPr lang="ru-RU"/>
        </a:p>
      </dgm:t>
    </dgm:pt>
    <dgm:pt modelId="{2AFD4D20-23F7-43BA-9CEA-1CF9ADF60278}" type="sibTrans" cxnId="{01AB2BB4-2DEE-47A4-929B-27B7066E3890}">
      <dgm:prSet/>
      <dgm:spPr/>
      <dgm:t>
        <a:bodyPr/>
        <a:lstStyle/>
        <a:p>
          <a:endParaRPr lang="ru-RU"/>
        </a:p>
      </dgm:t>
    </dgm:pt>
    <dgm:pt modelId="{6B642B20-7D73-48EB-BB23-1577A0A74EBB}" type="pres">
      <dgm:prSet presAssocID="{B0005F65-DE98-4ED3-87D9-1BA01CCE079F}" presName="Name0" presStyleCnt="0">
        <dgm:presLayoutVars>
          <dgm:dir/>
          <dgm:resizeHandles val="exact"/>
        </dgm:presLayoutVars>
      </dgm:prSet>
      <dgm:spPr/>
    </dgm:pt>
    <dgm:pt modelId="{03CFF378-69E4-4A96-9258-BEFCA5B15039}" type="pres">
      <dgm:prSet presAssocID="{B0005F65-DE98-4ED3-87D9-1BA01CCE079F}" presName="arrow" presStyleLbl="bgShp" presStyleIdx="0" presStyleCnt="1" custLinFactNeighborY="1389"/>
      <dgm:spPr/>
    </dgm:pt>
    <dgm:pt modelId="{F22A0373-A382-48D2-8388-F29FBA21C54C}" type="pres">
      <dgm:prSet presAssocID="{B0005F65-DE98-4ED3-87D9-1BA01CCE079F}" presName="points" presStyleCnt="0"/>
      <dgm:spPr/>
    </dgm:pt>
    <dgm:pt modelId="{10B83ABB-072A-4B2E-A960-FF5FC120E8D9}" type="pres">
      <dgm:prSet presAssocID="{08006A36-C69B-4C0E-81AD-695E968C5BCB}" presName="compositeA" presStyleCnt="0"/>
      <dgm:spPr/>
    </dgm:pt>
    <dgm:pt modelId="{08D38605-8AF6-4184-9DB4-ABFB7B796EEF}" type="pres">
      <dgm:prSet presAssocID="{08006A36-C69B-4C0E-81AD-695E968C5BCB}" presName="textA" presStyleLbl="revTx" presStyleIdx="0" presStyleCnt="3" custScaleX="181991" custScaleY="71600" custLinFactX="100000" custLinFactY="66511" custLinFactNeighborX="15841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303B9-160A-45C7-A647-35144EFD7728}" type="pres">
      <dgm:prSet presAssocID="{08006A36-C69B-4C0E-81AD-695E968C5BCB}" presName="circleA" presStyleLbl="node1" presStyleIdx="0" presStyleCnt="3" custLinFactNeighborX="84620" custLinFactNeighborY="36734"/>
      <dgm:spPr/>
    </dgm:pt>
    <dgm:pt modelId="{7ECB3BA7-C3F3-47DB-AD4A-4F83F127F32E}" type="pres">
      <dgm:prSet presAssocID="{08006A36-C69B-4C0E-81AD-695E968C5BCB}" presName="spaceA" presStyleCnt="0"/>
      <dgm:spPr/>
    </dgm:pt>
    <dgm:pt modelId="{C14C59A4-3589-4B5B-88FA-DAEE6A8CAF49}" type="pres">
      <dgm:prSet presAssocID="{FAA37577-23DA-4339-974E-452B874C2FDB}" presName="space" presStyleCnt="0"/>
      <dgm:spPr/>
    </dgm:pt>
    <dgm:pt modelId="{583F1FCD-B5BB-4534-9C9B-B50BDACDBAEA}" type="pres">
      <dgm:prSet presAssocID="{692FE954-C656-4F24-B5E8-4DC2B1920709}" presName="compositeB" presStyleCnt="0"/>
      <dgm:spPr/>
    </dgm:pt>
    <dgm:pt modelId="{D07430D7-792A-4A36-A8F6-E287C08B2960}" type="pres">
      <dgm:prSet presAssocID="{692FE954-C656-4F24-B5E8-4DC2B1920709}" presName="textB" presStyleLbl="revTx" presStyleIdx="1" presStyleCnt="3" custScaleX="179400" custScaleY="81035" custLinFactX="-45984" custLinFactY="-3991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33845-C5B9-474E-A815-7798E6D32D6C}" type="pres">
      <dgm:prSet presAssocID="{692FE954-C656-4F24-B5E8-4DC2B1920709}" presName="circleB" presStyleLbl="node1" presStyleIdx="1" presStyleCnt="3" custLinFactX="45690" custLinFactNeighborX="100000" custLinFactNeighborY="-10632"/>
      <dgm:spPr/>
    </dgm:pt>
    <dgm:pt modelId="{5BEFD323-AF6A-4502-B8EF-3654FAEA12CC}" type="pres">
      <dgm:prSet presAssocID="{692FE954-C656-4F24-B5E8-4DC2B1920709}" presName="spaceB" presStyleCnt="0"/>
      <dgm:spPr/>
    </dgm:pt>
    <dgm:pt modelId="{4D248956-C356-4300-816C-F41E97083873}" type="pres">
      <dgm:prSet presAssocID="{25E90B80-6AB8-4AB9-B2A0-C310BFE9C62A}" presName="space" presStyleCnt="0"/>
      <dgm:spPr/>
    </dgm:pt>
    <dgm:pt modelId="{B68F60A3-E454-4DA4-8FFD-C63812EF0D1C}" type="pres">
      <dgm:prSet presAssocID="{20DB1F44-4AC5-4516-B92D-2A3AC0E22D2D}" presName="compositeA" presStyleCnt="0"/>
      <dgm:spPr/>
    </dgm:pt>
    <dgm:pt modelId="{B8CBA6D7-90D2-45F3-B95D-E099B04C2E48}" type="pres">
      <dgm:prSet presAssocID="{20DB1F44-4AC5-4516-B92D-2A3AC0E22D2D}" presName="textA" presStyleLbl="revTx" presStyleIdx="2" presStyleCnt="3" custScaleX="247092" custScaleY="59082" custLinFactNeighborX="57425" custLinFactNeighborY="2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E054C-3C99-4CD8-B593-747DA92089AA}" type="pres">
      <dgm:prSet presAssocID="{20DB1F44-4AC5-4516-B92D-2A3AC0E22D2D}" presName="circleA" presStyleLbl="node1" presStyleIdx="2" presStyleCnt="3" custLinFactX="29820" custLinFactNeighborX="100000" custLinFactNeighborY="49251"/>
      <dgm:spPr/>
    </dgm:pt>
    <dgm:pt modelId="{E05F9E44-9289-4FA8-B11B-D295D09FFCA9}" type="pres">
      <dgm:prSet presAssocID="{20DB1F44-4AC5-4516-B92D-2A3AC0E22D2D}" presName="spaceA" presStyleCnt="0"/>
      <dgm:spPr/>
    </dgm:pt>
  </dgm:ptLst>
  <dgm:cxnLst>
    <dgm:cxn modelId="{99A574C6-F6C2-4C6D-811A-BEF7FB9E54C4}" type="presOf" srcId="{692FE954-C656-4F24-B5E8-4DC2B1920709}" destId="{D07430D7-792A-4A36-A8F6-E287C08B2960}" srcOrd="0" destOrd="0" presId="urn:microsoft.com/office/officeart/2005/8/layout/hProcess11"/>
    <dgm:cxn modelId="{B1A47332-6D0D-483F-B888-A2CBE7DCEC1F}" type="presOf" srcId="{B0005F65-DE98-4ED3-87D9-1BA01CCE079F}" destId="{6B642B20-7D73-48EB-BB23-1577A0A74EBB}" srcOrd="0" destOrd="0" presId="urn:microsoft.com/office/officeart/2005/8/layout/hProcess11"/>
    <dgm:cxn modelId="{555A8B5C-5BC8-4E73-80AD-8DEE390F68E9}" srcId="{B0005F65-DE98-4ED3-87D9-1BA01CCE079F}" destId="{692FE954-C656-4F24-B5E8-4DC2B1920709}" srcOrd="1" destOrd="0" parTransId="{E00E0376-F22A-45A2-ADBD-455D618443B5}" sibTransId="{25E90B80-6AB8-4AB9-B2A0-C310BFE9C62A}"/>
    <dgm:cxn modelId="{DD3DBDC1-B486-4BC1-930C-5C3D34D43C25}" type="presOf" srcId="{20DB1F44-4AC5-4516-B92D-2A3AC0E22D2D}" destId="{B8CBA6D7-90D2-45F3-B95D-E099B04C2E48}" srcOrd="0" destOrd="0" presId="urn:microsoft.com/office/officeart/2005/8/layout/hProcess11"/>
    <dgm:cxn modelId="{DDBEE61A-2218-4D2F-A5D3-355D53D6A335}" srcId="{B0005F65-DE98-4ED3-87D9-1BA01CCE079F}" destId="{08006A36-C69B-4C0E-81AD-695E968C5BCB}" srcOrd="0" destOrd="0" parTransId="{2381153D-B3BD-4231-89DA-4E6714577CA1}" sibTransId="{FAA37577-23DA-4339-974E-452B874C2FDB}"/>
    <dgm:cxn modelId="{F58EB613-D222-41CE-A8AB-D9D54499275A}" type="presOf" srcId="{08006A36-C69B-4C0E-81AD-695E968C5BCB}" destId="{08D38605-8AF6-4184-9DB4-ABFB7B796EEF}" srcOrd="0" destOrd="0" presId="urn:microsoft.com/office/officeart/2005/8/layout/hProcess11"/>
    <dgm:cxn modelId="{01AB2BB4-2DEE-47A4-929B-27B7066E3890}" srcId="{B0005F65-DE98-4ED3-87D9-1BA01CCE079F}" destId="{20DB1F44-4AC5-4516-B92D-2A3AC0E22D2D}" srcOrd="2" destOrd="0" parTransId="{5468CD99-7F58-42F7-99FD-7B724CE012BC}" sibTransId="{2AFD4D20-23F7-43BA-9CEA-1CF9ADF60278}"/>
    <dgm:cxn modelId="{7F26C1A2-22FB-4F83-A8A9-9D299C35976D}" type="presParOf" srcId="{6B642B20-7D73-48EB-BB23-1577A0A74EBB}" destId="{03CFF378-69E4-4A96-9258-BEFCA5B15039}" srcOrd="0" destOrd="0" presId="urn:microsoft.com/office/officeart/2005/8/layout/hProcess11"/>
    <dgm:cxn modelId="{79D86DF2-DFC3-4C58-A37B-9798AE462E14}" type="presParOf" srcId="{6B642B20-7D73-48EB-BB23-1577A0A74EBB}" destId="{F22A0373-A382-48D2-8388-F29FBA21C54C}" srcOrd="1" destOrd="0" presId="urn:microsoft.com/office/officeart/2005/8/layout/hProcess11"/>
    <dgm:cxn modelId="{E719D847-60AA-4322-9123-F8D34B9E28D1}" type="presParOf" srcId="{F22A0373-A382-48D2-8388-F29FBA21C54C}" destId="{10B83ABB-072A-4B2E-A960-FF5FC120E8D9}" srcOrd="0" destOrd="0" presId="urn:microsoft.com/office/officeart/2005/8/layout/hProcess11"/>
    <dgm:cxn modelId="{40B81C1B-BC61-447E-8616-5154E57396EC}" type="presParOf" srcId="{10B83ABB-072A-4B2E-A960-FF5FC120E8D9}" destId="{08D38605-8AF6-4184-9DB4-ABFB7B796EEF}" srcOrd="0" destOrd="0" presId="urn:microsoft.com/office/officeart/2005/8/layout/hProcess11"/>
    <dgm:cxn modelId="{1FA40C45-04F7-4E0A-8EEF-EB5D48A0E55C}" type="presParOf" srcId="{10B83ABB-072A-4B2E-A960-FF5FC120E8D9}" destId="{F91303B9-160A-45C7-A647-35144EFD7728}" srcOrd="1" destOrd="0" presId="urn:microsoft.com/office/officeart/2005/8/layout/hProcess11"/>
    <dgm:cxn modelId="{39D7086F-5EFF-452B-9380-C26C4B766E7C}" type="presParOf" srcId="{10B83ABB-072A-4B2E-A960-FF5FC120E8D9}" destId="{7ECB3BA7-C3F3-47DB-AD4A-4F83F127F32E}" srcOrd="2" destOrd="0" presId="urn:microsoft.com/office/officeart/2005/8/layout/hProcess11"/>
    <dgm:cxn modelId="{0BDC2B6B-8855-412E-96E8-0464DA4A4D00}" type="presParOf" srcId="{F22A0373-A382-48D2-8388-F29FBA21C54C}" destId="{C14C59A4-3589-4B5B-88FA-DAEE6A8CAF49}" srcOrd="1" destOrd="0" presId="urn:microsoft.com/office/officeart/2005/8/layout/hProcess11"/>
    <dgm:cxn modelId="{A148EB27-1FBF-442C-9348-1EBB0131BC4A}" type="presParOf" srcId="{F22A0373-A382-48D2-8388-F29FBA21C54C}" destId="{583F1FCD-B5BB-4534-9C9B-B50BDACDBAEA}" srcOrd="2" destOrd="0" presId="urn:microsoft.com/office/officeart/2005/8/layout/hProcess11"/>
    <dgm:cxn modelId="{4E69F278-AE67-4BB9-B94B-2765F66B0749}" type="presParOf" srcId="{583F1FCD-B5BB-4534-9C9B-B50BDACDBAEA}" destId="{D07430D7-792A-4A36-A8F6-E287C08B2960}" srcOrd="0" destOrd="0" presId="urn:microsoft.com/office/officeart/2005/8/layout/hProcess11"/>
    <dgm:cxn modelId="{DB3F8397-DD23-4C55-A038-1CB51931BC5C}" type="presParOf" srcId="{583F1FCD-B5BB-4534-9C9B-B50BDACDBAEA}" destId="{CAD33845-C5B9-474E-A815-7798E6D32D6C}" srcOrd="1" destOrd="0" presId="urn:microsoft.com/office/officeart/2005/8/layout/hProcess11"/>
    <dgm:cxn modelId="{D7DD6805-5D0A-4F0D-A8FF-D47D9146E278}" type="presParOf" srcId="{583F1FCD-B5BB-4534-9C9B-B50BDACDBAEA}" destId="{5BEFD323-AF6A-4502-B8EF-3654FAEA12CC}" srcOrd="2" destOrd="0" presId="urn:microsoft.com/office/officeart/2005/8/layout/hProcess11"/>
    <dgm:cxn modelId="{4594618B-C1B9-42B5-89C0-26C9A02BC732}" type="presParOf" srcId="{F22A0373-A382-48D2-8388-F29FBA21C54C}" destId="{4D248956-C356-4300-816C-F41E97083873}" srcOrd="3" destOrd="0" presId="urn:microsoft.com/office/officeart/2005/8/layout/hProcess11"/>
    <dgm:cxn modelId="{85378154-0E30-46CA-8971-79A2022F5976}" type="presParOf" srcId="{F22A0373-A382-48D2-8388-F29FBA21C54C}" destId="{B68F60A3-E454-4DA4-8FFD-C63812EF0D1C}" srcOrd="4" destOrd="0" presId="urn:microsoft.com/office/officeart/2005/8/layout/hProcess11"/>
    <dgm:cxn modelId="{48766290-B44E-447C-AC65-2ADB8F39308B}" type="presParOf" srcId="{B68F60A3-E454-4DA4-8FFD-C63812EF0D1C}" destId="{B8CBA6D7-90D2-45F3-B95D-E099B04C2E48}" srcOrd="0" destOrd="0" presId="urn:microsoft.com/office/officeart/2005/8/layout/hProcess11"/>
    <dgm:cxn modelId="{B9B1A7DB-8536-48DD-A723-7F0BE59B5C2D}" type="presParOf" srcId="{B68F60A3-E454-4DA4-8FFD-C63812EF0D1C}" destId="{A65E054C-3C99-4CD8-B593-747DA92089AA}" srcOrd="1" destOrd="0" presId="urn:microsoft.com/office/officeart/2005/8/layout/hProcess11"/>
    <dgm:cxn modelId="{AE0067E8-F32C-4298-81EA-5E54376C2843}" type="presParOf" srcId="{B68F60A3-E454-4DA4-8FFD-C63812EF0D1C}" destId="{E05F9E44-9289-4FA8-B11B-D295D09FFCA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3E3B-4A15-4870-8158-0F1A195A907C}">
      <dsp:nvSpPr>
        <dsp:cNvPr id="0" name=""/>
        <dsp:cNvSpPr/>
      </dsp:nvSpPr>
      <dsp:spPr>
        <a:xfrm>
          <a:off x="0" y="0"/>
          <a:ext cx="7848863" cy="48245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66041-C8C3-4C65-9A90-AEC3046F7091}">
      <dsp:nvSpPr>
        <dsp:cNvPr id="0" name=""/>
        <dsp:cNvSpPr/>
      </dsp:nvSpPr>
      <dsp:spPr>
        <a:xfrm>
          <a:off x="1022177" y="3392252"/>
          <a:ext cx="177542" cy="177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6605B-5E92-454F-9034-94AA84518D11}">
      <dsp:nvSpPr>
        <dsp:cNvPr id="0" name=""/>
        <dsp:cNvSpPr/>
      </dsp:nvSpPr>
      <dsp:spPr>
        <a:xfrm>
          <a:off x="268343" y="3676296"/>
          <a:ext cx="1621532" cy="1148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076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2022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3">
                  <a:lumMod val="75000"/>
                </a:schemeClr>
              </a:solidFill>
            </a:rPr>
            <a:t>55 </a:t>
          </a:r>
          <a:endParaRPr lang="ru-RU" sz="28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68343" y="3676296"/>
        <a:ext cx="1621532" cy="1148239"/>
      </dsp:txXfrm>
    </dsp:sp>
    <dsp:sp modelId="{21AB5DC0-15F8-40DB-874E-A4C9B49BBB45}">
      <dsp:nvSpPr>
        <dsp:cNvPr id="0" name=""/>
        <dsp:cNvSpPr/>
      </dsp:nvSpPr>
      <dsp:spPr>
        <a:xfrm>
          <a:off x="2303694" y="2336886"/>
          <a:ext cx="308770" cy="308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BCD97-128B-4E6C-98D2-36F4CC33A92D}">
      <dsp:nvSpPr>
        <dsp:cNvPr id="0" name=""/>
        <dsp:cNvSpPr/>
      </dsp:nvSpPr>
      <dsp:spPr>
        <a:xfrm>
          <a:off x="1700627" y="2713802"/>
          <a:ext cx="1621044" cy="998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611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2023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3">
                  <a:lumMod val="75000"/>
                </a:schemeClr>
              </a:solidFill>
            </a:rPr>
            <a:t>64 </a:t>
          </a:r>
          <a:endParaRPr lang="ru-RU" sz="32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1700627" y="2713802"/>
        <a:ext cx="1621044" cy="998692"/>
      </dsp:txXfrm>
    </dsp:sp>
    <dsp:sp modelId="{9B9F1976-DF5D-40C0-94BD-5279C11D97D7}">
      <dsp:nvSpPr>
        <dsp:cNvPr id="0" name=""/>
        <dsp:cNvSpPr/>
      </dsp:nvSpPr>
      <dsp:spPr>
        <a:xfrm>
          <a:off x="4112893" y="1507669"/>
          <a:ext cx="409120" cy="409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A6B62-79BB-416A-AEFB-1CD9A58CEFD2}">
      <dsp:nvSpPr>
        <dsp:cNvPr id="0" name=""/>
        <dsp:cNvSpPr/>
      </dsp:nvSpPr>
      <dsp:spPr>
        <a:xfrm>
          <a:off x="3359057" y="2186120"/>
          <a:ext cx="1922574" cy="102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785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2024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3">
                  <a:lumMod val="75000"/>
                </a:schemeClr>
              </a:solidFill>
            </a:rPr>
            <a:t>76</a:t>
          </a:r>
        </a:p>
      </dsp:txBody>
      <dsp:txXfrm>
        <a:off x="3359057" y="2186120"/>
        <a:ext cx="1922574" cy="1021602"/>
      </dsp:txXfrm>
    </dsp:sp>
    <dsp:sp modelId="{5B260BAC-515F-4853-88D6-34E6FB52DB6E}">
      <dsp:nvSpPr>
        <dsp:cNvPr id="0" name=""/>
        <dsp:cNvSpPr/>
      </dsp:nvSpPr>
      <dsp:spPr>
        <a:xfrm>
          <a:off x="5922095" y="979986"/>
          <a:ext cx="548067" cy="548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02C0F-7E2E-4FB4-B9DC-9C49FB50AC09}">
      <dsp:nvSpPr>
        <dsp:cNvPr id="0" name=""/>
        <dsp:cNvSpPr/>
      </dsp:nvSpPr>
      <dsp:spPr>
        <a:xfrm>
          <a:off x="5243646" y="1583065"/>
          <a:ext cx="1809198" cy="1197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409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2025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3">
                  <a:lumMod val="75000"/>
                </a:schemeClr>
              </a:solidFill>
            </a:rPr>
            <a:t>81</a:t>
          </a:r>
          <a:endParaRPr lang="ru-RU" sz="32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243646" y="1583065"/>
        <a:ext cx="1809198" cy="1197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FF378-69E4-4A96-9258-BEFCA5B15039}">
      <dsp:nvSpPr>
        <dsp:cNvPr id="0" name=""/>
        <dsp:cNvSpPr/>
      </dsp:nvSpPr>
      <dsp:spPr>
        <a:xfrm>
          <a:off x="0" y="1584178"/>
          <a:ext cx="8424936" cy="207383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8D38605-8AF6-4184-9DB4-ABFB7B796EEF}">
      <dsp:nvSpPr>
        <dsp:cNvPr id="0" name=""/>
        <dsp:cNvSpPr/>
      </dsp:nvSpPr>
      <dsp:spPr>
        <a:xfrm>
          <a:off x="3168351" y="3600397"/>
          <a:ext cx="2230268" cy="1484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</a:rPr>
            <a:t>Поощрение региональным центром «Воронеж. Волонтеры культуры»</a:t>
          </a:r>
          <a:endParaRPr lang="ru-RU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3168351" y="3600397"/>
        <a:ext cx="2230268" cy="1484862"/>
      </dsp:txXfrm>
    </dsp:sp>
    <dsp:sp modelId="{F91303B9-160A-45C7-A647-35144EFD7728}">
      <dsp:nvSpPr>
        <dsp:cNvPr id="0" name=""/>
        <dsp:cNvSpPr/>
      </dsp:nvSpPr>
      <dsp:spPr>
        <a:xfrm>
          <a:off x="1296144" y="2376267"/>
          <a:ext cx="518457" cy="5184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7430D7-792A-4A36-A8F6-E287C08B2960}">
      <dsp:nvSpPr>
        <dsp:cNvPr id="0" name=""/>
        <dsp:cNvSpPr/>
      </dsp:nvSpPr>
      <dsp:spPr>
        <a:xfrm>
          <a:off x="504053" y="504060"/>
          <a:ext cx="2198515" cy="1680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</a:rPr>
            <a:t>Приглашения на культурные мероприятия и публикации в СМИ</a:t>
          </a:r>
          <a:endParaRPr lang="ru-RU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04053" y="504060"/>
        <a:ext cx="2198515" cy="1680528"/>
      </dsp:txXfrm>
    </dsp:sp>
    <dsp:sp modelId="{CAD33845-C5B9-474E-A815-7798E6D32D6C}">
      <dsp:nvSpPr>
        <dsp:cNvPr id="0" name=""/>
        <dsp:cNvSpPr/>
      </dsp:nvSpPr>
      <dsp:spPr>
        <a:xfrm>
          <a:off x="3888432" y="2376262"/>
          <a:ext cx="518457" cy="5184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BA6D7-90D2-45F3-B95D-E099B04C2E48}">
      <dsp:nvSpPr>
        <dsp:cNvPr id="0" name=""/>
        <dsp:cNvSpPr/>
      </dsp:nvSpPr>
      <dsp:spPr>
        <a:xfrm>
          <a:off x="5256585" y="648082"/>
          <a:ext cx="3028069" cy="122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</a:rPr>
            <a:t>Торжественное награждение лучших волонтеров года грамотами </a:t>
          </a:r>
          <a:endParaRPr lang="ru-RU" sz="20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256585" y="648082"/>
        <a:ext cx="3028069" cy="1225260"/>
      </dsp:txXfrm>
    </dsp:sp>
    <dsp:sp modelId="{A65E054C-3C99-4CD8-B593-747DA92089AA}">
      <dsp:nvSpPr>
        <dsp:cNvPr id="0" name=""/>
        <dsp:cNvSpPr/>
      </dsp:nvSpPr>
      <dsp:spPr>
        <a:xfrm>
          <a:off x="6480720" y="2376262"/>
          <a:ext cx="518457" cy="5184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3717032"/>
            <a:ext cx="4176464" cy="144016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«ВОЛОНТЁРЫ КУЛЬТУРЫ»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4496" y="3212976"/>
            <a:ext cx="4176463" cy="126062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молодёжный клуб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5774"/>
            <a:ext cx="3705392" cy="2502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9" y="476672"/>
            <a:ext cx="3528391" cy="2441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4835" r="3878"/>
          <a:stretch/>
        </p:blipFill>
        <p:spPr>
          <a:xfrm>
            <a:off x="683566" y="3458765"/>
            <a:ext cx="3528391" cy="2239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5949280"/>
            <a:ext cx="18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г</a:t>
            </a:r>
            <a:r>
              <a:rPr lang="ru-RU" sz="1600" b="1" dirty="0" smtClean="0"/>
              <a:t>. Богучар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16024"/>
            <a:ext cx="8352928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Молодёжный клуб </a:t>
            </a:r>
          </a:p>
          <a:p>
            <a:pPr algn="ctr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«Волонтёры культуры»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/>
          <a:stretch/>
        </p:blipFill>
        <p:spPr>
          <a:xfrm>
            <a:off x="2045595" y="1988840"/>
            <a:ext cx="5340842" cy="387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52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16024"/>
            <a:ext cx="83529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Наши направления деятельности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223628" y="1268760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372652" y="1250758"/>
            <a:ext cx="623284" cy="10261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580112" y="1223140"/>
            <a:ext cx="648072" cy="1081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740352" y="1195522"/>
            <a:ext cx="684075" cy="1081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2435006"/>
            <a:ext cx="201622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Участие во Всероссийских акциях и фестивалях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435006"/>
            <a:ext cx="21602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Сотрудничество с учреждениями культуры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420888"/>
            <a:ext cx="2160240" cy="1382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Патриотическое воспитание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2420888"/>
            <a:ext cx="1800199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Сохранение и продвижение культурных традиций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16024"/>
            <a:ext cx="83529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Статистика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1942490"/>
              </p:ext>
            </p:extLst>
          </p:nvPr>
        </p:nvGraphicFramePr>
        <p:xfrm>
          <a:off x="755576" y="1340768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4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16024"/>
            <a:ext cx="83529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Поощрение волонтёров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7727419"/>
              </p:ext>
            </p:extLst>
          </p:nvPr>
        </p:nvGraphicFramePr>
        <p:xfrm>
          <a:off x="395536" y="1412776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2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r="-1633" b="868"/>
          <a:stretch/>
        </p:blipFill>
        <p:spPr>
          <a:xfrm>
            <a:off x="736135" y="1052736"/>
            <a:ext cx="396025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4" y="3861048"/>
            <a:ext cx="3907873" cy="2612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71" y="3861047"/>
            <a:ext cx="3980597" cy="261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70" y="1049238"/>
            <a:ext cx="398059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2"/>
          <p:cNvSpPr txBox="1"/>
          <p:nvPr/>
        </p:nvSpPr>
        <p:spPr>
          <a:xfrm>
            <a:off x="736135" y="260649"/>
            <a:ext cx="809323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Сотрудничество с учреждениями культуры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16024"/>
            <a:ext cx="820891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Сотрудничество с учреждениями культуры</a:t>
            </a:r>
            <a:endParaRPr lang="ru-RU" sz="28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19675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Волонтёрство</a:t>
            </a:r>
            <a:r>
              <a:rPr lang="ru-RU" b="1" i="1" dirty="0" smtClean="0"/>
              <a:t> в Доме народного творчества и ремёсел, в районном Дворце культуры «Юбилейный» 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t="9982" r="7047" b="3404"/>
          <a:stretch/>
        </p:blipFill>
        <p:spPr>
          <a:xfrm>
            <a:off x="5002238" y="1960691"/>
            <a:ext cx="3170161" cy="206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4754" r="10907" b="3401"/>
          <a:stretch/>
        </p:blipFill>
        <p:spPr>
          <a:xfrm>
            <a:off x="1043608" y="1950021"/>
            <a:ext cx="3413016" cy="207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3" t="34621" r="25745" b="2392"/>
          <a:stretch/>
        </p:blipFill>
        <p:spPr>
          <a:xfrm>
            <a:off x="4876019" y="4293096"/>
            <a:ext cx="3296381" cy="215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4" t="5735" r="8986" b="8907"/>
          <a:stretch/>
        </p:blipFill>
        <p:spPr>
          <a:xfrm>
            <a:off x="1043608" y="4293096"/>
            <a:ext cx="3413016" cy="210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8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16025"/>
            <a:ext cx="8280920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Участие во всероссийских акциях и фестивалях</a:t>
            </a:r>
            <a:endParaRPr lang="ru-RU" sz="28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71" y="1851283"/>
            <a:ext cx="3235006" cy="242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24" y="1851282"/>
            <a:ext cx="3639383" cy="242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28572" r="1981" b="5658"/>
          <a:stretch/>
        </p:blipFill>
        <p:spPr>
          <a:xfrm>
            <a:off x="4947624" y="4451789"/>
            <a:ext cx="3639383" cy="214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21295"/>
            <a:ext cx="3277907" cy="217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16024"/>
            <a:ext cx="83529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Патриотическое воспитание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65644"/>
            <a:ext cx="3672409" cy="254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140104"/>
            <a:ext cx="3672407" cy="250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10167" r="14434" b="3231"/>
          <a:stretch/>
        </p:blipFill>
        <p:spPr>
          <a:xfrm>
            <a:off x="4860032" y="4140103"/>
            <a:ext cx="3743908" cy="250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65644"/>
            <a:ext cx="3743908" cy="2495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16024"/>
            <a:ext cx="83529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Продвижение культурных традиций</a:t>
            </a:r>
            <a:endParaRPr lang="ru-RU" sz="3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64" y="4295378"/>
            <a:ext cx="3798292" cy="225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70753"/>
            <a:ext cx="3706813" cy="246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12456"/>
            <a:ext cx="3636404" cy="2255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64" y="1484783"/>
            <a:ext cx="3798292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1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1111</TotalTime>
  <Words>104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«ВОЛОНТЁРЫ КУЛЬТУРЫ»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Oksana</cp:lastModifiedBy>
  <cp:revision>63</cp:revision>
  <dcterms:created xsi:type="dcterms:W3CDTF">2025-04-09T06:33:08Z</dcterms:created>
  <dcterms:modified xsi:type="dcterms:W3CDTF">2025-04-17T11:24:03Z</dcterms:modified>
</cp:coreProperties>
</file>