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11/19/2020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63A8-FECE-BE4C-A3A1-065C09F7E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C5853B-3E64-9348-8697-587A7833D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973" y="3607594"/>
            <a:ext cx="7891272" cy="1818183"/>
          </a:xfrm>
        </p:spPr>
        <p:txBody>
          <a:bodyPr>
            <a:noAutofit/>
          </a:bodyPr>
          <a:lstStyle/>
          <a:p>
            <a:r>
              <a:rPr lang="ru-RU" sz="3600"/>
              <a:t>Волонтерский отряд «Дорога добра»</a:t>
            </a:r>
          </a:p>
          <a:p>
            <a:endParaRPr lang="ru-RU" sz="3600"/>
          </a:p>
          <a:p>
            <a:r>
              <a:rPr lang="ru-RU" sz="3600"/>
              <a:t> результат о проделанной работе с сентября 2018 по ноябрь 2020</a:t>
            </a:r>
          </a:p>
        </p:txBody>
      </p:sp>
    </p:spTree>
    <p:extLst>
      <p:ext uri="{BB962C8B-B14F-4D97-AF65-F5344CB8AC3E}">
        <p14:creationId xmlns:p14="http://schemas.microsoft.com/office/powerpoint/2010/main" val="420463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C2497-D26C-6A47-AD06-739222F2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Акции «Будь осторожен»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C965992-0745-C947-9C5F-58675C1DA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359" y="1550788"/>
            <a:ext cx="7203282" cy="5402462"/>
          </a:xfrm>
        </p:spPr>
      </p:pic>
    </p:spTree>
    <p:extLst>
      <p:ext uri="{BB962C8B-B14F-4D97-AF65-F5344CB8AC3E}">
        <p14:creationId xmlns:p14="http://schemas.microsoft.com/office/powerpoint/2010/main" val="199407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6A8E8-91B3-1D44-B2DA-02C50FA9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/>
              <a:t>«Осенняя неделя добра» Намыли окна в квартирах 6 тружеников тыла</a:t>
            </a:r>
            <a:br>
              <a:rPr lang="ru-RU" sz="2800"/>
            </a:br>
            <a:endParaRPr lang="ru-RU" sz="28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4BB6ABA-41DE-554C-B23D-DC07E6F88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2286" y="1061349"/>
            <a:ext cx="5894034" cy="6492703"/>
          </a:xfrm>
        </p:spPr>
      </p:pic>
    </p:spTree>
    <p:extLst>
      <p:ext uri="{BB962C8B-B14F-4D97-AF65-F5344CB8AC3E}">
        <p14:creationId xmlns:p14="http://schemas.microsoft.com/office/powerpoint/2010/main" val="193789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3D271-1910-E14C-9E32-1EC16FF6B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 </a:t>
            </a:r>
            <a:r>
              <a:rPr lang="ru-RU" sz="3100"/>
              <a:t>акции "Экопатруль" по ликвидации несанкционированной свалки и расчистке леса от мусора.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5FC99D8-B917-D943-BA3C-660B5D389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75" y="1588925"/>
            <a:ext cx="7596188" cy="5062147"/>
          </a:xfrm>
        </p:spPr>
      </p:pic>
    </p:spTree>
    <p:extLst>
      <p:ext uri="{BB962C8B-B14F-4D97-AF65-F5344CB8AC3E}">
        <p14:creationId xmlns:p14="http://schemas.microsoft.com/office/powerpoint/2010/main" val="416614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2ADDE-1B80-7640-B68D-E3F75870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Акции «Территория возможностей»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07283D7-89DB-F84C-8A96-9A1A6F916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1087" y="1915382"/>
            <a:ext cx="6426319" cy="6006983"/>
          </a:xfrm>
        </p:spPr>
      </p:pic>
    </p:spTree>
    <p:extLst>
      <p:ext uri="{BB962C8B-B14F-4D97-AF65-F5344CB8AC3E}">
        <p14:creationId xmlns:p14="http://schemas.microsoft.com/office/powerpoint/2010/main" val="40268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F8EE4-7901-DA4F-BE77-FC0F40D1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Акции «блокадный хлеб»</a:t>
            </a:r>
            <a:br>
              <a:rPr lang="ru-RU"/>
            </a:b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17B7356-9EB6-C64D-A39B-1C78618EC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3" y="1314125"/>
            <a:ext cx="9580612" cy="5389094"/>
          </a:xfrm>
        </p:spPr>
      </p:pic>
    </p:spTree>
    <p:extLst>
      <p:ext uri="{BB962C8B-B14F-4D97-AF65-F5344CB8AC3E}">
        <p14:creationId xmlns:p14="http://schemas.microsoft.com/office/powerpoint/2010/main" val="361519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CAF2E-FE0A-E94D-9D9F-E64EA4D6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2954465" cy="5623274"/>
          </a:xfrm>
        </p:spPr>
        <p:txBody>
          <a:bodyPr>
            <a:normAutofit/>
          </a:bodyPr>
          <a:lstStyle/>
          <a:p>
            <a:r>
              <a:rPr lang="ru-RU" sz="2800"/>
              <a:t>Часто проводим игровые программы для детей, квесты.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C44536B-8349-7340-ADF1-103864096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0470" y="300189"/>
            <a:ext cx="8097572" cy="6073179"/>
          </a:xfrm>
        </p:spPr>
      </p:pic>
    </p:spTree>
    <p:extLst>
      <p:ext uri="{BB962C8B-B14F-4D97-AF65-F5344CB8AC3E}">
        <p14:creationId xmlns:p14="http://schemas.microsoft.com/office/powerpoint/2010/main" val="212437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CC8FD-874D-BF46-836C-464C04F2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2799683" cy="4611243"/>
          </a:xfrm>
        </p:spPr>
        <p:txBody>
          <a:bodyPr>
            <a:normAutofit/>
          </a:bodyPr>
          <a:lstStyle/>
          <a:p>
            <a:r>
              <a:rPr lang="ru-RU" sz="2800"/>
              <a:t>Оказывали помощь в организации и проведении мероприятий различного уровня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3288644-16F2-0D42-A7F8-F1B2011D4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530" y="764601"/>
            <a:ext cx="8195715" cy="4611243"/>
          </a:xfrm>
        </p:spPr>
      </p:pic>
    </p:spTree>
    <p:extLst>
      <p:ext uri="{BB962C8B-B14F-4D97-AF65-F5344CB8AC3E}">
        <p14:creationId xmlns:p14="http://schemas.microsoft.com/office/powerpoint/2010/main" val="24124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727A9-765F-5149-BCCC-244FD0BF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/>
              <a:t>Работали волонтёрами на мероприятиях проводимых администрацией Плесецкого района. За что благодарим отдел по делам молодёжи в лице макаровой Ольги анатольевной.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A69D2EB-C0A9-C046-B8C2-1586750A8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802" y="1649563"/>
            <a:ext cx="7315759" cy="5065470"/>
          </a:xfrm>
        </p:spPr>
      </p:pic>
    </p:spTree>
    <p:extLst>
      <p:ext uri="{BB962C8B-B14F-4D97-AF65-F5344CB8AC3E}">
        <p14:creationId xmlns:p14="http://schemas.microsoft.com/office/powerpoint/2010/main" val="211957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3C605-BBD2-2843-A7F9-CD48B282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Форум  молодёжи «новый горизонт» - и там мы тоже были!!!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4D3102-5071-424D-AE72-EDDB2E15C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621" y="1585117"/>
            <a:ext cx="6805348" cy="5104011"/>
          </a:xfrm>
        </p:spPr>
      </p:pic>
    </p:spTree>
    <p:extLst>
      <p:ext uri="{BB962C8B-B14F-4D97-AF65-F5344CB8AC3E}">
        <p14:creationId xmlns:p14="http://schemas.microsoft.com/office/powerpoint/2010/main" val="399384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7DCC6-25AF-844B-BEC8-42271664B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3525965" cy="6504337"/>
          </a:xfrm>
        </p:spPr>
        <p:txBody>
          <a:bodyPr>
            <a:normAutofit/>
          </a:bodyPr>
          <a:lstStyle/>
          <a:p>
            <a:r>
              <a:rPr lang="ru-RU" sz="2800"/>
              <a:t>Проходили обучение в школе добровольчества «добро по кругу»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F31CED9-A761-2B4B-BFFE-84C5BCF6C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5980" y="-37091"/>
            <a:ext cx="4671863" cy="6993501"/>
          </a:xfrm>
        </p:spPr>
      </p:pic>
    </p:spTree>
    <p:extLst>
      <p:ext uri="{BB962C8B-B14F-4D97-AF65-F5344CB8AC3E}">
        <p14:creationId xmlns:p14="http://schemas.microsoft.com/office/powerpoint/2010/main" val="259960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AD73-7BC0-C149-AFF6-0B9B91BA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Наш отряд был создан в сентябре 2018 года</a:t>
            </a:r>
            <a:br>
              <a:rPr lang="ru-RU"/>
            </a:b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9969E01-243D-684F-A5FA-401C142F3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439" y="1826931"/>
            <a:ext cx="9024936" cy="5077796"/>
          </a:xfrm>
        </p:spPr>
      </p:pic>
    </p:spTree>
    <p:extLst>
      <p:ext uri="{BB962C8B-B14F-4D97-AF65-F5344CB8AC3E}">
        <p14:creationId xmlns:p14="http://schemas.microsoft.com/office/powerpoint/2010/main" val="1389082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155FE-89BC-D341-8D16-F9184C39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/>
              <a:t>И все это время рядом с нами шёл наш бессменный руководитель соколова Ирина николаевна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C232913-5D1D-6546-A2BF-E3B36E97A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9915" y="1550924"/>
            <a:ext cx="7132237" cy="4752968"/>
          </a:xfrm>
        </p:spPr>
      </p:pic>
    </p:spTree>
    <p:extLst>
      <p:ext uri="{BB962C8B-B14F-4D97-AF65-F5344CB8AC3E}">
        <p14:creationId xmlns:p14="http://schemas.microsoft.com/office/powerpoint/2010/main" val="174740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731BA-424F-0646-B79B-4838889A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4704683" cy="6290024"/>
          </a:xfrm>
        </p:spPr>
        <p:txBody>
          <a:bodyPr>
            <a:normAutofit/>
          </a:bodyPr>
          <a:lstStyle/>
          <a:p>
            <a:r>
              <a:rPr lang="ru-RU" sz="2800"/>
              <a:t>Капитан команды Виктория принимала участие в аRt-отряде и является членом Районного молодёжного совета с 2019 года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FB91D41-CF91-F84D-9D6C-61F0B7937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715" y="573088"/>
            <a:ext cx="6531504" cy="4898628"/>
          </a:xfrm>
        </p:spPr>
      </p:pic>
    </p:spTree>
    <p:extLst>
      <p:ext uri="{BB962C8B-B14F-4D97-AF65-F5344CB8AC3E}">
        <p14:creationId xmlns:p14="http://schemas.microsoft.com/office/powerpoint/2010/main" val="2340088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FC781-767A-4E45-8B99-E5421C73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82119"/>
            <a:ext cx="4798219" cy="7040119"/>
          </a:xfrm>
        </p:spPr>
        <p:txBody>
          <a:bodyPr>
            <a:noAutofit/>
          </a:bodyPr>
          <a:lstStyle/>
          <a:p>
            <a:r>
              <a:rPr lang="ru-RU" sz="2800"/>
              <a:t>Подытожим: </a:t>
            </a:r>
            <a:br>
              <a:rPr lang="ru-RU" sz="2800"/>
            </a:br>
            <a:r>
              <a:rPr lang="ru-RU" sz="2800"/>
              <a:t>  Волонтерство – это про наше личное развитие, про наши лучшие человеческие качества, это про наше будущее! Впереди у нас еще много планов и огромное желание привносить в жизнь нашего поселка доброту и яркие краски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6DEFA61-7064-0B49-B429-8B067054B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8" y="1251843"/>
            <a:ext cx="7739065" cy="4354313"/>
          </a:xfrm>
        </p:spPr>
      </p:pic>
    </p:spTree>
    <p:extLst>
      <p:ext uri="{BB962C8B-B14F-4D97-AF65-F5344CB8AC3E}">
        <p14:creationId xmlns:p14="http://schemas.microsoft.com/office/powerpoint/2010/main" val="321649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E5F79-1BBA-DB44-8A1E-A78157CD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1"/>
            <a:ext cx="3168777" cy="6147149"/>
          </a:xfrm>
        </p:spPr>
        <p:txBody>
          <a:bodyPr>
            <a:normAutofit fontScale="90000"/>
          </a:bodyPr>
          <a:lstStyle/>
          <a:p>
            <a:r>
              <a:rPr lang="ru-RU"/>
              <a:t>За время его существования</a:t>
            </a:r>
            <a:br>
              <a:rPr lang="ru-RU"/>
            </a:br>
            <a:r>
              <a:rPr lang="ru-RU"/>
              <a:t> мы приняли участие в: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BEF420B-1AF4-0342-B088-D5B87B186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1879" y="98098"/>
            <a:ext cx="4375184" cy="6661804"/>
          </a:xfrm>
        </p:spPr>
      </p:pic>
    </p:spTree>
    <p:extLst>
      <p:ext uri="{BB962C8B-B14F-4D97-AF65-F5344CB8AC3E}">
        <p14:creationId xmlns:p14="http://schemas.microsoft.com/office/powerpoint/2010/main" val="15066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59BAA-386F-CF4C-AE3B-1C9D9414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988" y="0"/>
            <a:ext cx="10058400" cy="2416969"/>
          </a:xfrm>
        </p:spPr>
        <p:txBody>
          <a:bodyPr>
            <a:normAutofit/>
          </a:bodyPr>
          <a:lstStyle/>
          <a:p>
            <a:r>
              <a:rPr lang="ru-RU" sz="2800"/>
              <a:t>В акции «Чистый лес» и</a:t>
            </a:r>
            <a:br>
              <a:rPr lang="ru-RU" sz="2800"/>
            </a:br>
            <a:r>
              <a:rPr lang="ru-RU" sz="2800"/>
              <a:t> нам  удалось ликвидировать 2 несанкционированных свалки в лесу</a:t>
            </a:r>
            <a:br>
              <a:rPr lang="ru-RU" sz="2800"/>
            </a:br>
            <a:endParaRPr lang="ru-RU" sz="280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0421FD9-1A88-164A-85A2-83E219EB8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24" y="1842490"/>
            <a:ext cx="6858001" cy="5143501"/>
          </a:xfrm>
        </p:spPr>
      </p:pic>
    </p:spTree>
    <p:extLst>
      <p:ext uri="{BB962C8B-B14F-4D97-AF65-F5344CB8AC3E}">
        <p14:creationId xmlns:p14="http://schemas.microsoft.com/office/powerpoint/2010/main" val="53657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E2395-8665-B140-94D7-C4CD8418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67931"/>
          </a:xfrm>
        </p:spPr>
        <p:txBody>
          <a:bodyPr>
            <a:normAutofit/>
          </a:bodyPr>
          <a:lstStyle/>
          <a:p>
            <a:r>
              <a:rPr lang="ru-RU"/>
              <a:t>🌿Акции «Сад памяти»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141EDC4-8C7E-9B4F-9AD1-68F135963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1452563"/>
            <a:ext cx="6547125" cy="5634422"/>
          </a:xfrm>
        </p:spPr>
      </p:pic>
    </p:spTree>
    <p:extLst>
      <p:ext uri="{BB962C8B-B14F-4D97-AF65-F5344CB8AC3E}">
        <p14:creationId xmlns:p14="http://schemas.microsoft.com/office/powerpoint/2010/main" val="186464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DACF2-2E76-C44A-92DC-0692F97C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❤АкциИ «Георгиевская ленточка»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50E6904-9C99-324C-9D7C-EC8CC3688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9275" y="2120900"/>
            <a:ext cx="6337257" cy="4737100"/>
          </a:xfrm>
        </p:spPr>
      </p:pic>
    </p:spTree>
    <p:extLst>
      <p:ext uri="{BB962C8B-B14F-4D97-AF65-F5344CB8AC3E}">
        <p14:creationId xmlns:p14="http://schemas.microsoft.com/office/powerpoint/2010/main" val="268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7F127-E119-C443-96E6-DA541824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/>
              <a:t>Являемся соорганизаторами ежегодного Районного слётА активистов и волонтёров «Дорога добра» с 2018 года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EC22634-01BA-744A-B129-070115375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8112" y="1456363"/>
            <a:ext cx="7755137" cy="5171102"/>
          </a:xfrm>
        </p:spPr>
      </p:pic>
    </p:spTree>
    <p:extLst>
      <p:ext uri="{BB962C8B-B14F-4D97-AF65-F5344CB8AC3E}">
        <p14:creationId xmlns:p14="http://schemas.microsoft.com/office/powerpoint/2010/main" val="376314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529FA-00A1-B848-8ADB-514140D4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/>
              <a:t>Мы приняли участие в традиционной акции «Неделя добра» и сходили с игровой программой в гости к ребятам из детского дома и реабилитационного центра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7FDFAD8-7197-584C-ACB6-8A39B525B7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119" y="2093976"/>
            <a:ext cx="6923694" cy="5092703"/>
          </a:xfrm>
        </p:spPr>
      </p:pic>
    </p:spTree>
    <p:extLst>
      <p:ext uri="{BB962C8B-B14F-4D97-AF65-F5344CB8AC3E}">
        <p14:creationId xmlns:p14="http://schemas.microsoft.com/office/powerpoint/2010/main" val="243998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29F89-A1B3-C349-A361-3C912CCA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/>
              <a:t>Мы в рамках празднования Дня Победы оказали помощь в организации акций «Бессмертный полк» и «Красная гвоздика».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5E71C9-02FE-B442-90B2-23BA94D69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993" y="2120899"/>
            <a:ext cx="6741028" cy="4391819"/>
          </a:xfrm>
        </p:spPr>
      </p:pic>
    </p:spTree>
    <p:extLst>
      <p:ext uri="{BB962C8B-B14F-4D97-AF65-F5344CB8AC3E}">
        <p14:creationId xmlns:p14="http://schemas.microsoft.com/office/powerpoint/2010/main" val="23450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Дерево</vt:lpstr>
      <vt:lpstr>Презентация PowerPoint</vt:lpstr>
      <vt:lpstr>Наш отряд был создан в сентябре 2018 года </vt:lpstr>
      <vt:lpstr>За время его существования  мы приняли участие в:</vt:lpstr>
      <vt:lpstr>В акции «Чистый лес» и  нам  удалось ликвидировать 2 несанкционированных свалки в лесу </vt:lpstr>
      <vt:lpstr>🌿Акции «Сад памяти»</vt:lpstr>
      <vt:lpstr>❤АкциИ «Георгиевская ленточка»</vt:lpstr>
      <vt:lpstr>Являемся соорганизаторами ежегодного Районного слётА активистов и волонтёров «Дорога добра» с 2018 года</vt:lpstr>
      <vt:lpstr>Мы приняли участие в традиционной акции «Неделя добра» и сходили с игровой программой в гости к ребятам из детского дома и реабилитационного центра </vt:lpstr>
      <vt:lpstr>Мы в рамках празднования Дня Победы оказали помощь в организации акций «Бессмертный полк» и «Красная гвоздика». </vt:lpstr>
      <vt:lpstr>Акции «Будь осторожен»</vt:lpstr>
      <vt:lpstr>«Осенняя неделя добра» Намыли окна в квартирах 6 тружеников тыла </vt:lpstr>
      <vt:lpstr> акции "Экопатруль" по ликвидации несанкционированной свалки и расчистке леса от мусора.</vt:lpstr>
      <vt:lpstr>Акции «Территория возможностей»</vt:lpstr>
      <vt:lpstr>Акции «блокадный хлеб» </vt:lpstr>
      <vt:lpstr>Часто проводим игровые программы для детей, квесты. </vt:lpstr>
      <vt:lpstr>Оказывали помощь в организации и проведении мероприятий различного уровня</vt:lpstr>
      <vt:lpstr>Работали волонтёрами на мероприятиях проводимых администрацией Плесецкого района. За что благодарим отдел по делам молодёжи в лице макаровой Ольги анатольевной. </vt:lpstr>
      <vt:lpstr>Форум  молодёжи «новый горизонт» - и там мы тоже были!!! </vt:lpstr>
      <vt:lpstr>Проходили обучение в школе добровольчества «добро по кругу» </vt:lpstr>
      <vt:lpstr>И все это время рядом с нами шёл наш бессменный руководитель соколова Ирина николаевна</vt:lpstr>
      <vt:lpstr>Капитан команды Виктория принимала участие в аRt-отряде и является членом Районного молодёжного совета с 2019 года</vt:lpstr>
      <vt:lpstr>Подытожим:    Волонтерство – это про наше личное развитие, про наши лучшие человеческие качества, это про наше будущее! Впереди у нас еще много планов и огромное желание привносить в жизнь нашего поселка доброту и яркие краски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Неизвестный пользователь</dc:creator>
  <cp:lastModifiedBy>Неизвестный пользователь</cp:lastModifiedBy>
  <cp:revision>4</cp:revision>
  <dcterms:created xsi:type="dcterms:W3CDTF">2020-11-19T11:22:39Z</dcterms:created>
  <dcterms:modified xsi:type="dcterms:W3CDTF">2020-11-19T13:54:20Z</dcterms:modified>
</cp:coreProperties>
</file>