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2656"/>
            <a:ext cx="7632848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МБОУ «Косолаповская СОШ»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Детское объединение «Алые паруса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ВОЛОНТЕРСКИЙ ТЕАТР</a:t>
            </a:r>
            <a:endParaRPr lang="ru-RU" b="1" dirty="0"/>
          </a:p>
        </p:txBody>
      </p:sp>
      <p:pic>
        <p:nvPicPr>
          <p:cNvPr id="1026" name="Picture 2" descr="D:\2018-2019 работа\фестиваль фото\DSC01492.JPG"/>
          <p:cNvPicPr>
            <a:picLocks noChangeAspect="1" noChangeArrowheads="1"/>
          </p:cNvPicPr>
          <p:nvPr/>
        </p:nvPicPr>
        <p:blipFill>
          <a:blip r:embed="rId2" cstate="print"/>
          <a:srcRect l="5062" t="3375" r="6358" b="15625"/>
          <a:stretch>
            <a:fillRect/>
          </a:stretch>
        </p:blipFill>
        <p:spPr bwMode="auto">
          <a:xfrm>
            <a:off x="323528" y="2636912"/>
            <a:ext cx="556561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User\Desktop\логотип проект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01008"/>
            <a:ext cx="2640340" cy="2284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реквизитов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2018-2019 работа\фото 2018-2019\103MSDCF\DSC0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782815" cy="2837111"/>
          </a:xfrm>
          <a:prstGeom prst="rect">
            <a:avLst/>
          </a:prstGeom>
          <a:noFill/>
        </p:spPr>
      </p:pic>
      <p:pic>
        <p:nvPicPr>
          <p:cNvPr id="1027" name="Picture 3" descr="D:\2018-2019 работа\фото 2018-2019\103MSDCF\DSC01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3419872" cy="2564904"/>
          </a:xfrm>
          <a:prstGeom prst="rect">
            <a:avLst/>
          </a:prstGeom>
          <a:noFill/>
        </p:spPr>
      </p:pic>
      <p:pic>
        <p:nvPicPr>
          <p:cNvPr id="1028" name="Picture 4" descr="D:\2018-2019 работа\фото 2018-2019\103MSDCF\DSC01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439411" cy="2579558"/>
          </a:xfrm>
          <a:prstGeom prst="rect">
            <a:avLst/>
          </a:prstGeom>
          <a:noFill/>
        </p:spPr>
      </p:pic>
      <p:pic>
        <p:nvPicPr>
          <p:cNvPr id="1034" name="Picture 10" descr="D:\2018-2019 работа\фото 2018-2019\103MSDCF\DSC01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Репетиции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018-2019 работа\фото 2018-2019\103MSDCF\DSC01239.JPG"/>
          <p:cNvPicPr>
            <a:picLocks noChangeAspect="1" noChangeArrowheads="1"/>
          </p:cNvPicPr>
          <p:nvPr/>
        </p:nvPicPr>
        <p:blipFill>
          <a:blip r:embed="rId2" cstate="print"/>
          <a:srcRect l="9751" t="22778" r="9167"/>
          <a:stretch>
            <a:fillRect/>
          </a:stretch>
        </p:blipFill>
        <p:spPr bwMode="auto">
          <a:xfrm>
            <a:off x="0" y="1556792"/>
            <a:ext cx="3729981" cy="2664296"/>
          </a:xfrm>
          <a:prstGeom prst="rect">
            <a:avLst/>
          </a:prstGeom>
          <a:noFill/>
        </p:spPr>
      </p:pic>
      <p:pic>
        <p:nvPicPr>
          <p:cNvPr id="2051" name="Picture 3" descr="D:\2018-2019 работа\фото 2018-2019\103MSDCF\DSC0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3275856" cy="2456892"/>
          </a:xfrm>
          <a:prstGeom prst="rect">
            <a:avLst/>
          </a:prstGeom>
          <a:noFill/>
        </p:spPr>
      </p:pic>
      <p:pic>
        <p:nvPicPr>
          <p:cNvPr id="2052" name="Picture 4" descr="D:\2018-2019 работа\фото 2018-2019\103MSDCF\DSC01353.JPG"/>
          <p:cNvPicPr>
            <a:picLocks noChangeAspect="1" noChangeArrowheads="1"/>
          </p:cNvPicPr>
          <p:nvPr/>
        </p:nvPicPr>
        <p:blipFill>
          <a:blip r:embed="rId4" cstate="print"/>
          <a:srcRect l="12959" b="17723"/>
          <a:stretch>
            <a:fillRect/>
          </a:stretch>
        </p:blipFill>
        <p:spPr bwMode="auto">
          <a:xfrm>
            <a:off x="2483768" y="4005064"/>
            <a:ext cx="4024160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Премьера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8-2019 работа\фото 2018-2019\103MSDCF\DSC01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23720" cy="4667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Выступление в </a:t>
            </a:r>
            <a:r>
              <a:rPr lang="ru-RU" dirty="0" err="1" smtClean="0"/>
              <a:t>Нартасе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D:\2018-2019 работа\1\IMG_8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888432" cy="2592288"/>
          </a:xfrm>
          <a:prstGeom prst="rect">
            <a:avLst/>
          </a:prstGeom>
          <a:noFill/>
        </p:spPr>
      </p:pic>
      <p:pic>
        <p:nvPicPr>
          <p:cNvPr id="1029" name="Picture 5" descr="D:\2018-2019 работа\1\IMG_8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950496" cy="2633664"/>
          </a:xfrm>
          <a:prstGeom prst="rect">
            <a:avLst/>
          </a:prstGeom>
          <a:noFill/>
        </p:spPr>
      </p:pic>
      <p:pic>
        <p:nvPicPr>
          <p:cNvPr id="1030" name="Picture 6" descr="D:\2018-2019 работа\1\IMG_8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955367" cy="2636912"/>
          </a:xfrm>
          <a:prstGeom prst="rect">
            <a:avLst/>
          </a:prstGeom>
          <a:noFill/>
        </p:spPr>
      </p:pic>
      <p:pic>
        <p:nvPicPr>
          <p:cNvPr id="1027" name="Picture 3" descr="D:\2018-2019 работа\1\IMG_8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7544" y="1484784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было здорово!!!!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018-2019 работа\фестиваль фото\DSC01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89000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Проведя мозговой штурм и проанализировав все идеи, мы пришли к выводу, что волонтерская деятельность будет актуальна и нужна всегда. Но основная масса волонтерских акций и мероприятий приходится на весну, лето и осень. Зимой в нашей школе  мероприятий с участием волонтеров намного меньше и поэтому есть возможность придумать проект и воплотить нашу идею в жизнь.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Учитывая, что  2018 год был годом волонтера, а 2019 год в России объявлен годом Театра, мы решили создать </a:t>
            </a:r>
            <a:r>
              <a:rPr lang="ru-RU" b="1" dirty="0" smtClean="0"/>
              <a:t>волонтерский театр</a:t>
            </a:r>
            <a:r>
              <a:rPr lang="ru-RU" dirty="0" smtClean="0"/>
              <a:t>. Проект объединит волонтеров и детей общим делом и в непринужденной обстановке познакомит  и введет ребят в мир театра. Волонтеры школы всегда стараются вовлечь в мероприятия детей из семей, попавших в сложную жизненную ситуацию, детей с ограниченными возможностями здоровья, стараются построить общение с ними на равных, помогают приобрести социальный опыт, возможность почувствовать себя полноценным членом общества. Идея волонтерского театра всем понравилась, и теперь у нас  есть возможность еще раз принести пользу.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Благополучатели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Волонтеры, учащиеся школы, родители, педагоги объединятся общим делом, приобретут новые знания, раскроют свои таланты.</a:t>
            </a:r>
          </a:p>
          <a:p>
            <a:r>
              <a:rPr lang="ru-RU" dirty="0" smtClean="0"/>
              <a:t>Волонтерский театр придет к зрителю, чтобы показать, напомнить, донести нужную информацию посредством спектакля или постановки. Первое выступление мы запланировали на начало весны, решили рассказать о добрых делах волонтеров во время весенней недели добра.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Проект «Волонтерский театр»</a:t>
            </a:r>
            <a:endParaRPr lang="ru-RU" dirty="0" smtClean="0"/>
          </a:p>
          <a:p>
            <a:r>
              <a:rPr lang="ru-RU" dirty="0" smtClean="0"/>
              <a:t>Цель:</a:t>
            </a:r>
          </a:p>
          <a:p>
            <a:r>
              <a:rPr lang="ru-RU" i="1" dirty="0" smtClean="0"/>
              <a:t>Организовать работу школьного волонтерского театра и провести в марте 2019 года серию выступлений, посвященных дружбе и добру. </a:t>
            </a:r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pPr lvl="0"/>
            <a:r>
              <a:rPr lang="ru-RU" dirty="0" smtClean="0"/>
              <a:t>Создать театральную группу, состоящую из волонтеров 5-11 классов для осуществления театрально-музыкальной и просветительской деятельности.</a:t>
            </a:r>
          </a:p>
          <a:p>
            <a:pPr lvl="0"/>
            <a:r>
              <a:rPr lang="ru-RU" dirty="0" smtClean="0"/>
              <a:t>Составить план подготовки и проведения спектаклей. </a:t>
            </a:r>
          </a:p>
          <a:p>
            <a:pPr lvl="0"/>
            <a:r>
              <a:rPr lang="ru-RU" dirty="0" smtClean="0"/>
              <a:t>Повышение уровня мотивации ребят  к социально значимым действиям.</a:t>
            </a:r>
          </a:p>
          <a:p>
            <a:pPr lvl="0"/>
            <a:r>
              <a:rPr lang="ru-RU" dirty="0" smtClean="0"/>
              <a:t>Привлечь внимание общества к добрым делам,  экологическим проблемам, проблемам  сельской местности.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Партнеры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Администрация МБОУ «Косолаповская средняя общеобразовательная школа»</a:t>
            </a:r>
          </a:p>
          <a:p>
            <a:r>
              <a:rPr lang="ru-RU" dirty="0" smtClean="0"/>
              <a:t>Администрация Муниципального Образования «Косолаповское сельское поселение»</a:t>
            </a:r>
          </a:p>
          <a:p>
            <a:r>
              <a:rPr lang="ru-RU" dirty="0" smtClean="0"/>
              <a:t>Культурно-спортивный  комплекс  «Косолаповский дом культуры»</a:t>
            </a:r>
          </a:p>
          <a:p>
            <a:r>
              <a:rPr lang="ru-RU" dirty="0" smtClean="0"/>
              <a:t>Родители учащихся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1.Изучение общественного мнения и определение актуальной социальной проблемы.</a:t>
            </a:r>
          </a:p>
          <a:p>
            <a:r>
              <a:rPr lang="ru-RU" dirty="0" smtClean="0"/>
              <a:t>2. Привлечение участников и общественности для решения данного социального проекта.</a:t>
            </a:r>
          </a:p>
          <a:p>
            <a:r>
              <a:rPr lang="ru-RU" dirty="0" smtClean="0"/>
              <a:t>3. Определение целей и задач социального проекта.</a:t>
            </a:r>
          </a:p>
          <a:p>
            <a:r>
              <a:rPr lang="ru-RU" dirty="0" smtClean="0"/>
              <a:t>4. Составление плана работы. Распределение обязанностей.</a:t>
            </a:r>
          </a:p>
          <a:p>
            <a:r>
              <a:rPr lang="ru-RU" dirty="0" smtClean="0"/>
              <a:t>5. Составление бюджета.</a:t>
            </a:r>
          </a:p>
          <a:p>
            <a:r>
              <a:rPr lang="ru-RU" dirty="0" smtClean="0"/>
              <a:t>6.  Формирование общественного мнения.</a:t>
            </a:r>
          </a:p>
          <a:p>
            <a:r>
              <a:rPr lang="ru-RU" dirty="0" smtClean="0"/>
              <a:t>7. Поиск деловых партнеров. Составление предложений по проекту.</a:t>
            </a:r>
          </a:p>
          <a:p>
            <a:r>
              <a:rPr lang="ru-RU" dirty="0" smtClean="0"/>
              <a:t>8. Проведение плановых мероприятий.</a:t>
            </a:r>
          </a:p>
          <a:p>
            <a:r>
              <a:rPr lang="ru-RU" dirty="0" smtClean="0"/>
              <a:t>9. Анализ результатов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Календарный план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6" cy="1051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59"/>
                <a:gridCol w="5328592"/>
                <a:gridCol w="1080120"/>
                <a:gridCol w="1569565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Ответственные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Организация инициативной группы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Команда 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Изучение общественного мнения 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актуальной социальной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проблемы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.Анализ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ситуации, определение проблем и поиск путей решения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Команда 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Привлечение участников и общественности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решения данного социального проекта.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 января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Команда 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2378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Определение целей и задач социального проекта.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 января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Составление плана действий и календарного плана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 января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Отбор литературного  материала для сценариев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 11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января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Разработка сценарных  планов постановок и написание сценария спектакля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 11 января по 21 января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Участники проекта, назначенный режиссер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Кастинг  актеров, распределение ролей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 22 по 26 января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проекта, назначенный режиссер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Составление графика репетиций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 января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Руководитель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Репетиции спектакля по графику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 графику с 29 января по 2 марта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проекта, назначенный режиссер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Подбор и подготовка костюмов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Костюмеры (2-3 уч)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Оформление сцены и подготовка реквизитов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 29 января по 26 февраля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Оформители (4-5 уч)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Подбор музыкального сопровождения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 12 февраля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(2 звукорежиссера)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Составление плана  выступлений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 февраля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Руководитель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Подготовка афиши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 26 февраля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Оформители (4-5 уч)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Генеральная репетиция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27-28 февраля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проекта, назначенный режиссер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Выступление в МБОУ «Косолаповская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марта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проекта, назначенный режиссер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Выступление перед населением в КСК «Косолаповский дом культуры»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 марта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проекта, назначенный режиссер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Изучение эффективности реализации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4-10 марта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Размещение информации в соц.сетях и на сайте школы, написание заметок в районную газету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теч. реализации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Корреспонденты 2-3 уч.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Подведение итогов работы над проектом.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 марта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Участники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Наметить дальнейшие перспективы развития проекта.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 марта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Участники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9" marR="7086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Количественные показатели:	</a:t>
            </a:r>
            <a:endParaRPr lang="ru-RU" dirty="0" smtClean="0"/>
          </a:p>
          <a:p>
            <a:r>
              <a:rPr lang="ru-RU" b="1" dirty="0" smtClean="0"/>
              <a:t>- Кол-во </a:t>
            </a:r>
            <a:r>
              <a:rPr lang="ru-RU" dirty="0" smtClean="0"/>
              <a:t>театральных групп - 1</a:t>
            </a:r>
          </a:p>
          <a:p>
            <a:r>
              <a:rPr lang="ru-RU" b="1" dirty="0" smtClean="0"/>
              <a:t>- Кол-во детских садов, в которых проводились игровые программы - 1</a:t>
            </a:r>
            <a:endParaRPr lang="ru-RU" dirty="0" smtClean="0"/>
          </a:p>
          <a:p>
            <a:r>
              <a:rPr lang="ru-RU" b="1" dirty="0" smtClean="0"/>
              <a:t>- Кол-во школ, в которых проводились </a:t>
            </a:r>
            <a:r>
              <a:rPr lang="ru-RU" dirty="0" smtClean="0"/>
              <a:t>выступления волонтеров</a:t>
            </a:r>
            <a:r>
              <a:rPr lang="ru-RU" b="1" dirty="0" smtClean="0"/>
              <a:t>- 2</a:t>
            </a:r>
            <a:endParaRPr lang="ru-RU" dirty="0" smtClean="0"/>
          </a:p>
          <a:p>
            <a:r>
              <a:rPr lang="ru-RU" b="1" dirty="0" smtClean="0"/>
              <a:t>- Кол-во вовлеченных в реализацию проекта людей- </a:t>
            </a:r>
            <a:r>
              <a:rPr lang="ru-RU" dirty="0" smtClean="0"/>
              <a:t>20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- Кол-во публикаций газеты- </a:t>
            </a:r>
            <a:r>
              <a:rPr lang="ru-RU" dirty="0" smtClean="0"/>
              <a:t>2</a:t>
            </a:r>
          </a:p>
          <a:p>
            <a:r>
              <a:rPr lang="ru-RU" b="1" i="1" dirty="0" smtClean="0"/>
              <a:t>Качественные показатели:</a:t>
            </a:r>
            <a:endParaRPr lang="ru-RU" dirty="0" smtClean="0"/>
          </a:p>
          <a:p>
            <a:r>
              <a:rPr lang="ru-RU" b="1" dirty="0" smtClean="0"/>
              <a:t>- Вовлечение </a:t>
            </a:r>
            <a:r>
              <a:rPr lang="ru-RU" dirty="0" smtClean="0"/>
              <a:t>ребят </a:t>
            </a:r>
            <a:r>
              <a:rPr lang="ru-RU" b="1" dirty="0" smtClean="0"/>
              <a:t> в </a:t>
            </a:r>
            <a:r>
              <a:rPr lang="ru-RU" dirty="0" smtClean="0"/>
              <a:t>культурную деятельность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dirty="0" smtClean="0"/>
              <a:t>- повышение интеллектуального уровня людей, это возможно только в культурной среде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</TotalTime>
  <Words>685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Социальный проект  ВОЛОНТЕРСКИЙ ТЕАТР</vt:lpstr>
      <vt:lpstr>Проблема</vt:lpstr>
      <vt:lpstr>Актуальность</vt:lpstr>
      <vt:lpstr>Благополучатели</vt:lpstr>
      <vt:lpstr>Цели и задачи</vt:lpstr>
      <vt:lpstr>Партнеры проекта</vt:lpstr>
      <vt:lpstr>Этапы</vt:lpstr>
      <vt:lpstr>Календарный план</vt:lpstr>
      <vt:lpstr>Ожидаемые результаты</vt:lpstr>
      <vt:lpstr>Подготовка реквизитов</vt:lpstr>
      <vt:lpstr>Репетиции</vt:lpstr>
      <vt:lpstr>Премьера в школе</vt:lpstr>
      <vt:lpstr>Выступление в Нартасе</vt:lpstr>
      <vt:lpstr>Все было здорово!!!!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2019-05-31T14:17:19Z</dcterms:created>
  <dcterms:modified xsi:type="dcterms:W3CDTF">2019-06-04T17:03:46Z</dcterms:modified>
</cp:coreProperties>
</file>