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1" r:id="rId1"/>
  </p:sldMasterIdLst>
  <p:sldIdLst>
    <p:sldId id="259" r:id="rId2"/>
    <p:sldId id="260" r:id="rId3"/>
    <p:sldId id="261" r:id="rId4"/>
    <p:sldId id="262" r:id="rId5"/>
    <p:sldId id="263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</p:embeddedFontLst>
  <p:defaultTextStyle>
    <a:defPPr>
      <a:defRPr lang="ru-RU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5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75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55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3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9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65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86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12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4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69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333C-D83A-460C-8C9E-73FCADD14B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74788-682C-4252-8E71-F44AEEF73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2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"/>
            <a:ext cx="18288000" cy="102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3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"/>
            <a:ext cx="18288000" cy="102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16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0"/>
            <a:ext cx="18289583" cy="102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20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"/>
            <a:ext cx="18288000" cy="102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2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0"/>
            <a:ext cx="18286094" cy="102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4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</TotalTime>
  <Words>0</Words>
  <Application>Microsoft Office PowerPoint</Application>
  <PresentationFormat>Произвольный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Calibri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Васина</dc:creator>
  <cp:lastModifiedBy>Кто-торо</cp:lastModifiedBy>
  <cp:revision>108</cp:revision>
  <dcterms:created xsi:type="dcterms:W3CDTF">2023-11-03T00:26:32Z</dcterms:created>
  <dcterms:modified xsi:type="dcterms:W3CDTF">2024-02-02T05:17:01Z</dcterms:modified>
</cp:coreProperties>
</file>