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4" r:id="rId3"/>
    <p:sldId id="263" r:id="rId4"/>
    <p:sldId id="260" r:id="rId5"/>
    <p:sldId id="261" r:id="rId6"/>
    <p:sldId id="265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orbibl140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korbib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t.me/mukkorlibr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552BD-1EE0-4AF6-82FE-025A47770D79}"/>
              </a:ext>
            </a:extLst>
          </p:cNvPr>
          <p:cNvSpPr txBox="1">
            <a:spLocks/>
          </p:cNvSpPr>
          <p:nvPr/>
        </p:nvSpPr>
        <p:spPr>
          <a:xfrm>
            <a:off x="5601809" y="1208764"/>
            <a:ext cx="6319899" cy="251985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Муниципальное бюджетное учреждение культуры МО </a:t>
            </a:r>
            <a:r>
              <a:rPr lang="ru-RU" sz="3600" dirty="0" err="1"/>
              <a:t>Кореновский</a:t>
            </a:r>
            <a:r>
              <a:rPr lang="ru-RU" sz="3600" dirty="0"/>
              <a:t> район "</a:t>
            </a:r>
            <a:r>
              <a:rPr lang="ru-RU" sz="3600" dirty="0" err="1"/>
              <a:t>Кореновская</a:t>
            </a:r>
            <a:r>
              <a:rPr lang="ru-RU" sz="3600" dirty="0"/>
              <a:t> </a:t>
            </a:r>
            <a:r>
              <a:rPr lang="ru-RU" sz="3600" dirty="0" err="1"/>
              <a:t>межпоселенческая</a:t>
            </a:r>
            <a:r>
              <a:rPr lang="ru-RU" sz="3600" dirty="0"/>
              <a:t> центральная районная библиотека"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A758C7-999C-4FB6-85B8-994DAA34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2" y="1316114"/>
            <a:ext cx="5145087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FDB7824-0132-4871-9FC8-F6DC53A80909}"/>
              </a:ext>
            </a:extLst>
          </p:cNvPr>
          <p:cNvSpPr txBox="1">
            <a:spLocks/>
          </p:cNvSpPr>
          <p:nvPr/>
        </p:nvSpPr>
        <p:spPr>
          <a:xfrm>
            <a:off x="5601808" y="3889064"/>
            <a:ext cx="6776621" cy="28470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i="1" dirty="0"/>
              <a:t>Волонтерская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2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E4842-64E2-4ACC-A61A-F8AAD5BA8678}"/>
              </a:ext>
            </a:extLst>
          </p:cNvPr>
          <p:cNvSpPr txBox="1">
            <a:spLocks/>
          </p:cNvSpPr>
          <p:nvPr/>
        </p:nvSpPr>
        <p:spPr>
          <a:xfrm>
            <a:off x="692458" y="532662"/>
            <a:ext cx="11123719" cy="505139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dirty="0"/>
              <a:t>Библиотека активно работает с молодежью в культурной сфере, развивает и поддерживает волонтерское (добровольческое) движение в области культуры на территории </a:t>
            </a:r>
            <a:r>
              <a:rPr lang="ru-RU" sz="3600" dirty="0" err="1"/>
              <a:t>Кореновского</a:t>
            </a:r>
            <a:r>
              <a:rPr lang="ru-RU" sz="3600" dirty="0"/>
              <a:t> района Краснодарского края. Она организует и проводит разнообразные культурные и патриотические мероприятия, а также занимается разработкой и реализацией досуговых программ, интеллектуальных проектов и других инициатив.</a:t>
            </a:r>
          </a:p>
        </p:txBody>
      </p:sp>
    </p:spTree>
    <p:extLst>
      <p:ext uri="{BB962C8B-B14F-4D97-AF65-F5344CB8AC3E}">
        <p14:creationId xmlns:p14="http://schemas.microsoft.com/office/powerpoint/2010/main" val="356214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21C98-9A24-406C-907C-8A7CEF90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деятельности волонтеров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BC915-A5F2-4B0B-B0C1-A5AC16FC2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Гражданско-правовое просвещение</a:t>
            </a:r>
          </a:p>
          <a:p>
            <a:r>
              <a:rPr lang="ru-RU" dirty="0"/>
              <a:t>Духовно-нравственное и патриотическое воспитание</a:t>
            </a:r>
          </a:p>
          <a:p>
            <a:r>
              <a:rPr lang="ru-RU" dirty="0"/>
              <a:t>Экономическое просвещение</a:t>
            </a:r>
          </a:p>
          <a:p>
            <a:r>
              <a:rPr lang="ru-RU" dirty="0"/>
              <a:t>Формирование здорового образа жизни</a:t>
            </a:r>
          </a:p>
          <a:p>
            <a:r>
              <a:rPr lang="ru-RU" dirty="0"/>
              <a:t>Экологическое просвещение</a:t>
            </a:r>
          </a:p>
          <a:p>
            <a:r>
              <a:rPr lang="ru-RU" dirty="0"/>
              <a:t>Эстетическое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96920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2C32E-10B3-4CBE-BB1B-5038A3E7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Волонтеры культуры помогают в проведении массовых мероприятиях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C1E25D-A82E-427A-859D-47B78842B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8" b="12057"/>
          <a:stretch/>
        </p:blipFill>
        <p:spPr bwMode="auto">
          <a:xfrm>
            <a:off x="949911" y="2034656"/>
            <a:ext cx="4640062" cy="3411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7F6ED3-D45C-4AEB-B0A8-4281B8B0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75" y="2034656"/>
            <a:ext cx="4640062" cy="3480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2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59292-6E0E-4DB0-8086-1D71502A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культуры участвуют в семинарах, культурных акциях и мероприятиях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BF8FEF-010E-47DB-842E-96474C2B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3" y="2160452"/>
            <a:ext cx="5019359" cy="3519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6827C-BE58-4FB3-8254-76E84FA6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89" y="2160452"/>
            <a:ext cx="6325293" cy="3519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252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59292-6E0E-4DB0-8086-1D71502A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Волонтеры культуры участвуют в субботниках, наводят санитарный порядок возле памятника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0B36BB-6D01-4580-B462-47EBE461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12" y="2036335"/>
            <a:ext cx="5903649" cy="4427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1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9E4CE-45B8-4863-82BE-7205DB29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Волонтеры культуры помогают в распространении</a:t>
            </a:r>
            <a:br>
              <a:rPr lang="ru-RU" dirty="0"/>
            </a:br>
            <a:r>
              <a:rPr lang="ru-RU" dirty="0"/>
              <a:t>наглядного раздаточного материала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F8618C-AE73-41D6-9174-17F401FA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8" y="2118566"/>
            <a:ext cx="2778896" cy="3705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014572C-07CD-472E-9F8C-E600850A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5" y="2109819"/>
            <a:ext cx="5004047" cy="3753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6CE6D35-0A5D-4876-B036-2B7CCE563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/>
          <a:stretch/>
        </p:blipFill>
        <p:spPr bwMode="auto">
          <a:xfrm>
            <a:off x="9525401" y="1788267"/>
            <a:ext cx="2050742" cy="4074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F417D-ABB2-40CE-8231-B6F78D0D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Приглашаем в наши ряды волонтеров! </a:t>
            </a:r>
            <a:br>
              <a:rPr lang="ru-RU" dirty="0"/>
            </a:br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5603-4689-4A23-997D-7BBE6E6AB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Директор – Николаева Ольга Николаевна</a:t>
            </a:r>
          </a:p>
          <a:p>
            <a:r>
              <a:rPr lang="ru-RU" dirty="0"/>
              <a:t>Телефоны – +7 (86142) 4-58-81, +7 (86142) 4-58-97</a:t>
            </a:r>
          </a:p>
          <a:p>
            <a:r>
              <a:rPr lang="ru-RU" dirty="0"/>
              <a:t>Сайт – </a:t>
            </a:r>
            <a:r>
              <a:rPr lang="en-US" dirty="0">
                <a:hlinkClick r:id="rId2"/>
              </a:rPr>
              <a:t>https://korbibl.ru/</a:t>
            </a:r>
            <a:r>
              <a:rPr lang="ru-RU" dirty="0"/>
              <a:t> </a:t>
            </a:r>
          </a:p>
          <a:p>
            <a:r>
              <a:rPr lang="ru-RU" dirty="0"/>
              <a:t>Соцсети – ВК: </a:t>
            </a:r>
            <a:r>
              <a:rPr lang="en-US" dirty="0">
                <a:hlinkClick r:id="rId3"/>
              </a:rPr>
              <a:t>https://vk.com/korbibl140</a:t>
            </a:r>
            <a:r>
              <a:rPr lang="ru-RU" dirty="0"/>
              <a:t> , ТГ:  </a:t>
            </a:r>
            <a:r>
              <a:rPr lang="en-US" dirty="0">
                <a:hlinkClick r:id="rId4"/>
              </a:rPr>
              <a:t>https://t.me/mukkorlibrary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6D88D-B9CB-48B9-85F0-A22BA50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90" y="3988844"/>
            <a:ext cx="1835803" cy="2064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980F9D-81D3-4D6E-9E82-D81AC7D26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648" y="3988843"/>
            <a:ext cx="1835803" cy="2064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ADD57-7BD9-45E5-92EF-C2E5AAF88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74" y="3988843"/>
            <a:ext cx="1837305" cy="20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222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67</TotalTime>
  <Words>182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Галерея</vt:lpstr>
      <vt:lpstr>Презентация PowerPoint</vt:lpstr>
      <vt:lpstr>Презентация PowerPoint</vt:lpstr>
      <vt:lpstr>Направления деятельности волонтеров </vt:lpstr>
      <vt:lpstr>Волонтеры культуры помогают в проведении массовых мероприятиях</vt:lpstr>
      <vt:lpstr>Волонтеры культуры участвуют в семинарах, культурных акциях и мероприятиях</vt:lpstr>
      <vt:lpstr>Волонтеры культуры участвуют в субботниках, наводят санитарный порядок возле памятника</vt:lpstr>
      <vt:lpstr>Волонтеры культуры помогают в распространении наглядного раздаточного материала</vt:lpstr>
      <vt:lpstr> Приглашаем в наши ряды волонтеров! 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</cp:revision>
  <dcterms:created xsi:type="dcterms:W3CDTF">2025-03-19T05:58:45Z</dcterms:created>
  <dcterms:modified xsi:type="dcterms:W3CDTF">2025-03-19T07:05:53Z</dcterms:modified>
</cp:coreProperties>
</file>