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3" r:id="rId2"/>
    <p:sldId id="256" r:id="rId3"/>
    <p:sldId id="277" r:id="rId4"/>
    <p:sldId id="268" r:id="rId5"/>
    <p:sldId id="276" r:id="rId6"/>
    <p:sldId id="271" r:id="rId7"/>
    <p:sldId id="270" r:id="rId8"/>
    <p:sldId id="278" r:id="rId9"/>
    <p:sldId id="281" r:id="rId10"/>
    <p:sldId id="259" r:id="rId11"/>
    <p:sldId id="274" r:id="rId12"/>
    <p:sldId id="272" r:id="rId13"/>
    <p:sldId id="273" r:id="rId14"/>
    <p:sldId id="275" r:id="rId15"/>
    <p:sldId id="260" r:id="rId16"/>
    <p:sldId id="261" r:id="rId17"/>
    <p:sldId id="262" r:id="rId18"/>
    <p:sldId id="280" r:id="rId19"/>
    <p:sldId id="263" r:id="rId20"/>
    <p:sldId id="266" r:id="rId21"/>
    <p:sldId id="267" r:id="rId22"/>
    <p:sldId id="269" r:id="rId23"/>
    <p:sldId id="282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72" y="22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2551A-5D17-410C-B5B6-D17CC3D3E0F3}" type="datetimeFigureOut">
              <a:rPr lang="ru-RU" smtClean="0"/>
              <a:pPr/>
              <a:t>26.11.2024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E07CF-9C25-4A84-988C-9586F5F06F5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 advTm="15000">
    <p:wip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2551A-5D17-410C-B5B6-D17CC3D3E0F3}" type="datetimeFigureOut">
              <a:rPr lang="ru-RU" smtClean="0"/>
              <a:pPr/>
              <a:t>26.11.2024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E07CF-9C25-4A84-988C-9586F5F06F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15000">
    <p:wip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2551A-5D17-410C-B5B6-D17CC3D3E0F3}" type="datetimeFigureOut">
              <a:rPr lang="ru-RU" smtClean="0"/>
              <a:pPr/>
              <a:t>26.11.2024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E07CF-9C25-4A84-988C-9586F5F06F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15000">
    <p:wip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2551A-5D17-410C-B5B6-D17CC3D3E0F3}" type="datetimeFigureOut">
              <a:rPr lang="ru-RU" smtClean="0"/>
              <a:pPr/>
              <a:t>26.11.2024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E07CF-9C25-4A84-988C-9586F5F06F5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ransition spd="slow" advTm="15000">
    <p:wip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2551A-5D17-410C-B5B6-D17CC3D3E0F3}" type="datetimeFigureOut">
              <a:rPr lang="ru-RU" smtClean="0"/>
              <a:pPr/>
              <a:t>26.11.2024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E07CF-9C25-4A84-988C-9586F5F06F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15000">
    <p:wip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2551A-5D17-410C-B5B6-D17CC3D3E0F3}" type="datetimeFigureOut">
              <a:rPr lang="ru-RU" smtClean="0"/>
              <a:pPr/>
              <a:t>26.11.2024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E07CF-9C25-4A84-988C-9586F5F06F5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 spd="slow" advTm="15000">
    <p:wip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2551A-5D17-410C-B5B6-D17CC3D3E0F3}" type="datetimeFigureOut">
              <a:rPr lang="ru-RU" smtClean="0"/>
              <a:pPr/>
              <a:t>26.11.2024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E07CF-9C25-4A84-988C-9586F5F06F5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 advTm="15000">
    <p:wip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2551A-5D17-410C-B5B6-D17CC3D3E0F3}" type="datetimeFigureOut">
              <a:rPr lang="ru-RU" smtClean="0"/>
              <a:pPr/>
              <a:t>26.11.2024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E07CF-9C25-4A84-988C-9586F5F06F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15000">
    <p:wip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2551A-5D17-410C-B5B6-D17CC3D3E0F3}" type="datetimeFigureOut">
              <a:rPr lang="ru-RU" smtClean="0"/>
              <a:pPr/>
              <a:t>26.11.2024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E07CF-9C25-4A84-988C-9586F5F06F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15000">
    <p:wip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2551A-5D17-410C-B5B6-D17CC3D3E0F3}" type="datetimeFigureOut">
              <a:rPr lang="ru-RU" smtClean="0"/>
              <a:pPr/>
              <a:t>26.11.2024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E07CF-9C25-4A84-988C-9586F5F06F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Tm="15000">
    <p:wip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2551A-5D17-410C-B5B6-D17CC3D3E0F3}" type="datetimeFigureOut">
              <a:rPr lang="ru-RU" smtClean="0"/>
              <a:pPr/>
              <a:t>26.11.2024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E07CF-9C25-4A84-988C-9586F5F06F5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 advTm="15000">
    <p:wip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682551A-5D17-410C-B5B6-D17CC3D3E0F3}" type="datetimeFigureOut">
              <a:rPr lang="ru-RU" smtClean="0"/>
              <a:pPr/>
              <a:t>26.11.2024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67E07CF-9C25-4A84-988C-9586F5F06F5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Tm="15000">
    <p:wipe/>
  </p:transition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251520" y="1700808"/>
            <a:ext cx="8568952" cy="3528392"/>
          </a:xfrm>
        </p:spPr>
        <p:txBody>
          <a:bodyPr>
            <a:normAutofit fontScale="85000" lnSpcReduction="20000"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ФЕСТИВАЛЬ ТЕХНИЧЕСКОГО ТВОРЧЕСТВА</a:t>
            </a:r>
          </a:p>
          <a:p>
            <a:pPr algn="ctr"/>
            <a:endParaRPr lang="ru-RU" sz="4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Номинация </a:t>
            </a:r>
          </a:p>
          <a:p>
            <a:pPr algn="ctr"/>
            <a:endParaRPr lang="ru-RU" sz="4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«Лучший социально значимый проект»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07504" y="332656"/>
            <a:ext cx="8568952" cy="1793167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КРАСНОДАРСКИЙ КРАЙ ЛАБИНСКИЙ РАЙОН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112244"/>
      </p:ext>
    </p:extLst>
  </p:cSld>
  <p:clrMapOvr>
    <a:masterClrMapping/>
  </p:clrMapOvr>
  <p:transition spd="slow" advTm="4000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3946" cy="6858000"/>
          </a:xfrm>
        </p:spPr>
      </p:pic>
    </p:spTree>
    <p:extLst>
      <p:ext uri="{BB962C8B-B14F-4D97-AF65-F5344CB8AC3E}">
        <p14:creationId xmlns:p14="http://schemas.microsoft.com/office/powerpoint/2010/main" val="898012163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общие документы 2023\1 рабочий стол\заявки 2023\сотникова конкурсы\2022-2023\2023\эколята\1ff591ec-0160-4aaf-8e1c-1a09621f5c5d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hoto_2024-04-12_17-37-1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29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:\Добро.ру\экологический мониторинг\фотографии\photo_2024-04-12_17-44-15 (2)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7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ransition spd="slow" advTm="4000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60648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Новизна проекта</a:t>
            </a:r>
            <a:r>
              <a:rPr lang="ru-RU" b="0" dirty="0"/>
              <a:t/>
            </a:r>
            <a:br>
              <a:rPr lang="ru-RU" b="0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1556792"/>
            <a:ext cx="8496944" cy="5112568"/>
          </a:xfrm>
        </p:spPr>
        <p:txBody>
          <a:bodyPr>
            <a:normAutofit/>
          </a:bodyPr>
          <a:lstStyle/>
          <a:p>
            <a:pPr marL="45720" lvl="1" indent="0" algn="ctr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проекта планируется совместно с администрацией сельского поселения,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Каладжинским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казачьим обществом, родителями и педагогами, при этом инициаторами выступили учащиеся нашей школы. Совместная добровольческая деятельность школьников, педагогов, родителей, общественности позволит не просто укрепить связь поколений, но и по-особому раскроет значимость Победы нашего народа в Великой Отечественной войне, пропустив ее уроки через сердце каждого участника проекта. </a:t>
            </a:r>
          </a:p>
          <a:p>
            <a:pPr marL="45720" indent="0" algn="ctr">
              <a:buNone/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465513"/>
      </p:ext>
    </p:extLst>
  </p:cSld>
  <p:clrMapOvr>
    <a:masterClrMapping/>
  </p:clrMapOvr>
  <p:transition spd="slow" advTm="11000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88640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проекта</a:t>
            </a:r>
            <a:r>
              <a:rPr lang="ru-RU" b="0" dirty="0"/>
              <a:t/>
            </a:r>
            <a:br>
              <a:rPr lang="ru-RU" b="0" dirty="0"/>
            </a:b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13"/>
          </p:nvPr>
        </p:nvSpPr>
        <p:spPr>
          <a:xfrm>
            <a:off x="395536" y="1268760"/>
            <a:ext cx="8424936" cy="518457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Напомнит ныне живущим о цене, что заплатила наша страна за мир на земле. Нынешнее поколение должно быть достойно памяти павших. 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0096896"/>
      </p:ext>
    </p:extLst>
  </p:cSld>
  <p:clrMapOvr>
    <a:masterClrMapping/>
  </p:clrMapOvr>
  <p:transition spd="slow" advTm="8000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6957392" cy="639762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</a:t>
            </a:r>
          </a:p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395536" y="1400326"/>
            <a:ext cx="8064896" cy="3828873"/>
          </a:xfrm>
        </p:spPr>
        <p:txBody>
          <a:bodyPr>
            <a:noAutofit/>
          </a:bodyPr>
          <a:lstStyle/>
          <a:p>
            <a:pPr marL="45720" lvl="1" indent="0" algn="ctr">
              <a:buNone/>
            </a:pP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Благоустроить территорию памятника </a:t>
            </a:r>
            <a:endParaRPr lang="ru-RU" sz="4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lvl="1" indent="0" algn="ctr">
              <a:buNone/>
            </a:pP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80 годовщине празднования </a:t>
            </a:r>
            <a:endParaRPr lang="ru-RU" sz="4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lvl="1" indent="0" algn="ctr">
              <a:buNone/>
            </a:pP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дня </a:t>
            </a: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Великой Победы. </a:t>
            </a:r>
          </a:p>
          <a:p>
            <a:pPr marL="45720" indent="0">
              <a:buNone/>
            </a:pP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3244825882"/>
      </p:ext>
    </p:extLst>
  </p:cSld>
  <p:clrMapOvr>
    <a:masterClrMapping/>
  </p:clrMapOvr>
  <p:transition spd="slow" advTm="7000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467544" y="2276871"/>
            <a:ext cx="8136904" cy="3657793"/>
          </a:xfrm>
        </p:spPr>
        <p:txBody>
          <a:bodyPr>
            <a:normAutofit/>
          </a:bodyPr>
          <a:lstStyle/>
          <a:p>
            <a:pPr lvl="0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Привлечь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 общественности;</a:t>
            </a:r>
          </a:p>
          <a:p>
            <a:pPr lvl="0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Составить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благоустройства и озеленение; </a:t>
            </a:r>
          </a:p>
          <a:p>
            <a:pPr lvl="0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Утвердить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лучший мини - проект по благоустройству и озеленению; </a:t>
            </a:r>
          </a:p>
          <a:p>
            <a:pPr lvl="0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Воплотить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в жизнь.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395536" y="332656"/>
            <a:ext cx="7175351" cy="1793167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задачи проекта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39776"/>
      </p:ext>
    </p:extLst>
  </p:cSld>
  <p:clrMapOvr>
    <a:masterClrMapping/>
  </p:clrMapOvr>
  <p:transition spd="slow" advTm="12000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064896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/>
              <a:t>Механизмы реализации проекта</a:t>
            </a:r>
            <a:r>
              <a:rPr lang="ru-RU" b="0" dirty="0"/>
              <a:t>.</a:t>
            </a:r>
            <a:br>
              <a:rPr lang="ru-RU" b="0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2060848"/>
            <a:ext cx="8208912" cy="4320480"/>
          </a:xfrm>
        </p:spPr>
        <p:txBody>
          <a:bodyPr/>
          <a:lstStyle/>
          <a:p>
            <a:pPr lvl="1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по реализации проекта направлена на решение каждой из поставленных задач. Статистическая обработка данных - методом сравнения опроса местных жителей. Проект претворяется в жизнь совместными усилиями участников проекта, учащихся школы и местного населения.</a:t>
            </a:r>
          </a:p>
          <a:p>
            <a:pPr lvl="1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Волонтеры МОБУ СОШ № 16 им. И.Н. Нестерова ст. Каладжинской  Лабинского района проведут опрос учащихся, учителей школы, а также местных жителей о значимости обелиска для станичников. </a:t>
            </a:r>
          </a:p>
          <a:p>
            <a:pPr marL="4572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6624747"/>
      </p:ext>
    </p:extLst>
  </p:cSld>
  <p:clrMapOvr>
    <a:masterClrMapping/>
  </p:clrMapOvr>
  <p:transition spd="slow" advTm="12000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260648"/>
            <a:ext cx="8784975" cy="6336704"/>
          </a:xfrm>
        </p:spPr>
        <p:txBody>
          <a:bodyPr>
            <a:normAutofit fontScale="47500" lnSpcReduction="20000"/>
          </a:bodyPr>
          <a:lstStyle/>
          <a:p>
            <a:pPr algn="ctr"/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 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ОБЩЕОБРАЗОВАТЕЛЬНОЕ  БЮДЖЕТНОЕ  УЧРЕЖДЕНИЕ СРЕДНЯЯ  ОБЩЕОБРАЗОВАТЕЛЬНАЯ  ШКОЛА № 16 ИМЕНИ УЧАСТНИКА ВЕЛИКОЙ ОТЕЧЕСТВЕННОЙ ВОЙНЫ ГЕРОЯ СОВЕТСКОГО СОЮЗА  ИВАНА НАУМОВИЧА НЕСТЕРОВА СТАНИЦЫ КАЛАДЖИНСКОЙ  МУНИЦИПАЛЬНОГО ОБРАЗОВАНИЯ  ЛАБИНСКИЙ РАЙОН</a:t>
            </a:r>
            <a:endParaRPr lang="ru-RU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ru-RU" sz="25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ru-RU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ru-RU" sz="25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4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</a:t>
            </a:r>
            <a:endParaRPr lang="ru-RU" sz="4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благоустройство памятных мест времен оккупации </a:t>
            </a:r>
            <a:endParaRPr lang="ru-RU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станицы Каладжинской 1942-1943 гг.</a:t>
            </a:r>
            <a:endParaRPr lang="ru-RU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endParaRPr lang="ru-RU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6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 память предкам, благодарные потомки…»</a:t>
            </a:r>
            <a:endParaRPr lang="ru-RU" sz="6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endParaRPr lang="ru-RU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ru-RU" sz="1050" dirty="0" smtClean="0"/>
          </a:p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Сотникова Софья Олеговна</a:t>
            </a:r>
          </a:p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ru-RU" sz="1050" dirty="0" smtClean="0"/>
          </a:p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учащаяся 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класса</a:t>
            </a:r>
          </a:p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МОБУ СОШ № 16 им. И.Н. Нестерова</a:t>
            </a:r>
          </a:p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ст. Каладжинской  Лабинского района</a:t>
            </a:r>
          </a:p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Руководитель:</a:t>
            </a:r>
            <a:endParaRPr lang="ru-RU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Гусеин Инесса Владимировна</a:t>
            </a:r>
          </a:p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 </a:t>
            </a:r>
          </a:p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МОБУ СОШ № 16 им. И.Н. Нестерова</a:t>
            </a:r>
          </a:p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ст. Каладжинской  Лабинского района</a:t>
            </a:r>
          </a:p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ст.Каладжинская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2024 год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Mark_Bernes_-_ZHuravli_minus_6944701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916360" y="495793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145961"/>
      </p:ext>
    </p:extLst>
  </p:cSld>
  <p:clrMapOvr>
    <a:masterClrMapping/>
  </p:clrMapOvr>
  <p:transition spd="slow" advTm="1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424936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4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Мероприятия, планируемые для осуществления проекта</a:t>
            </a: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20662"/>
            <a:ext cx="7848872" cy="5218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3797583"/>
      </p:ext>
    </p:extLst>
  </p:cSld>
  <p:clrMapOvr>
    <a:masterClrMapping/>
  </p:clrMapOvr>
  <p:transition spd="slow" advTm="16000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352928" cy="1512168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04319"/>
            <a:ext cx="8638315" cy="4605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9683273"/>
      </p:ext>
    </p:extLst>
  </p:cSld>
  <p:clrMapOvr>
    <a:masterClrMapping/>
  </p:clrMapOvr>
  <p:transition spd="slow" advTm="17000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Users\ПК7\Desktop\b12de709-e41b-482a-bb89-310901213d89.jpg"/>
          <p:cNvPicPr>
            <a:picLocks noChangeAspect="1" noChangeArrowheads="1"/>
          </p:cNvPicPr>
          <p:nvPr/>
        </p:nvPicPr>
        <p:blipFill>
          <a:blip r:embed="rId2" cstate="print"/>
          <a:srcRect t="27662" r="-2073" b="27800"/>
          <a:stretch>
            <a:fillRect/>
          </a:stretch>
        </p:blipFill>
        <p:spPr bwMode="auto">
          <a:xfrm>
            <a:off x="1234332" y="55994"/>
            <a:ext cx="6866060" cy="6685374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467544" y="1556792"/>
            <a:ext cx="8136904" cy="1215826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Не оставайтесь равнодушными!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 посильную помощь в реализации нашего проекта.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2"/>
          </p:nvPr>
        </p:nvSpPr>
        <p:spPr>
          <a:xfrm>
            <a:off x="107504" y="3429000"/>
            <a:ext cx="4032448" cy="2743200"/>
          </a:xfrm>
        </p:spPr>
        <p:txBody>
          <a:bodyPr/>
          <a:lstStyle/>
          <a:p>
            <a:pPr>
              <a:buNone/>
            </a:pPr>
            <a:r>
              <a:rPr lang="ru-RU" dirty="0" err="1" smtClean="0"/>
              <a:t>Кюаркод</a:t>
            </a:r>
            <a:endParaRPr lang="ru-RU" dirty="0" smtClean="0"/>
          </a:p>
          <a:p>
            <a:pPr>
              <a:buNone/>
            </a:pP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Экосбор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«Второй шанс» </a:t>
            </a:r>
          </a:p>
          <a:p>
            <a:pPr>
              <a:buNone/>
            </a:pPr>
            <a:endParaRPr lang="ru-RU" dirty="0" smtClean="0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4"/>
          </p:nvPr>
        </p:nvSpPr>
        <p:spPr>
          <a:xfrm>
            <a:off x="3635896" y="3356992"/>
            <a:ext cx="5400600" cy="2743200"/>
          </a:xfrm>
        </p:spPr>
        <p:txBody>
          <a:bodyPr/>
          <a:lstStyle/>
          <a:p>
            <a:pPr>
              <a:buNone/>
            </a:pPr>
            <a:r>
              <a:rPr lang="ru-RU" dirty="0" err="1" smtClean="0"/>
              <a:t>Кюаркод</a:t>
            </a:r>
            <a:r>
              <a:rPr lang="ru-RU" dirty="0" smtClean="0"/>
              <a:t> </a:t>
            </a:r>
          </a:p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/>
              <a:t> 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Проект по благоустройство памятных мест времен оккупации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 станицы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Каладжинской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1942-1943 гг.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23528" y="332656"/>
            <a:ext cx="8280920" cy="1440160"/>
          </a:xfrm>
        </p:spPr>
        <p:txBody>
          <a:bodyPr/>
          <a:lstStyle/>
          <a:p>
            <a:pPr algn="ctr">
              <a:buNone/>
            </a:pPr>
            <a:r>
              <a:rPr lang="ru-RU" dirty="0" smtClean="0">
                <a:solidFill>
                  <a:srgbClr val="FF0000"/>
                </a:solidFill>
              </a:rPr>
              <a:t>Спасибо за внимание!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 advTm="15000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Добро.ру\экологический мониторинг\фотографии\photo_2024-04-12_17-44-15.jpg"/>
          <p:cNvPicPr>
            <a:picLocks noChangeAspect="1" noChangeArrowheads="1"/>
          </p:cNvPicPr>
          <p:nvPr/>
        </p:nvPicPr>
        <p:blipFill>
          <a:blip r:embed="rId2" cstate="print"/>
          <a:srcRect r="8772" b="15789"/>
          <a:stretch>
            <a:fillRect/>
          </a:stretch>
        </p:blipFill>
        <p:spPr bwMode="auto">
          <a:xfrm>
            <a:off x="-1" y="0"/>
            <a:ext cx="9377641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7000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ПК7\Desktop\81a236b2-ec1f-4f22-80d4-c51e7812c01d.jpg"/>
          <p:cNvPicPr>
            <a:picLocks noChangeAspect="1" noChangeArrowheads="1"/>
          </p:cNvPicPr>
          <p:nvPr/>
        </p:nvPicPr>
        <p:blipFill>
          <a:blip r:embed="rId2" cstate="print"/>
          <a:srcRect t="33279" r="613" b="35023"/>
          <a:stretch>
            <a:fillRect/>
          </a:stretch>
        </p:blipFill>
        <p:spPr bwMode="auto">
          <a:xfrm>
            <a:off x="308033" y="332656"/>
            <a:ext cx="8599941" cy="612068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0000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new\Desktop\8d9d66e4-821f-43a4-ae5d-0ee7e42a21e1.jpg"/>
          <p:cNvPicPr/>
          <p:nvPr/>
        </p:nvPicPr>
        <p:blipFill>
          <a:blip r:embed="rId2" cstate="print"/>
          <a:srcRect t="1497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7000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ПК7\Desktop\37b8913e-9089-4186-9fcb-13d454100e32.jpg"/>
          <p:cNvPicPr>
            <a:picLocks noChangeAspect="1" noChangeArrowheads="1"/>
          </p:cNvPicPr>
          <p:nvPr/>
        </p:nvPicPr>
        <p:blipFill>
          <a:blip r:embed="rId2" cstate="print"/>
          <a:srcRect t="32936" r="613" b="33660"/>
          <a:stretch>
            <a:fillRect/>
          </a:stretch>
        </p:blipFill>
        <p:spPr bwMode="auto">
          <a:xfrm>
            <a:off x="899593" y="692695"/>
            <a:ext cx="7464828" cy="5598621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8000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ПК7\Desktop\f69137b3-0509-4948-8a63-afc8aaa5b23f.jpg"/>
          <p:cNvPicPr>
            <a:picLocks noChangeAspect="1" noChangeArrowheads="1"/>
          </p:cNvPicPr>
          <p:nvPr/>
        </p:nvPicPr>
        <p:blipFill>
          <a:blip r:embed="rId2" cstate="print"/>
          <a:srcRect t="27501" r="1061" b="27640"/>
          <a:stretch>
            <a:fillRect/>
          </a:stretch>
        </p:blipFill>
        <p:spPr bwMode="auto">
          <a:xfrm>
            <a:off x="1403648" y="116632"/>
            <a:ext cx="6547704" cy="6624736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6000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new\Desktop\заявки и штампы\сотникова конкурсы\эколята защитники Кубани\6c506790-09b8-4123-ab54-8df2300eb56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68" y="-1914"/>
            <a:ext cx="4640939" cy="3480705"/>
          </a:xfrm>
          <a:prstGeom prst="rect">
            <a:avLst/>
          </a:prstGeom>
          <a:noFill/>
        </p:spPr>
      </p:pic>
      <p:pic>
        <p:nvPicPr>
          <p:cNvPr id="3" name="Picture 2" descr="C:\Users\new\Desktop\заявки и штампы\сотникова конкурсы\эколята защитники Кубани\62f9c449-4fd7-4c4e-bb55-1815baf728a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41116" y="26627"/>
            <a:ext cx="4602884" cy="3452164"/>
          </a:xfrm>
          <a:prstGeom prst="rect">
            <a:avLst/>
          </a:prstGeom>
          <a:noFill/>
        </p:spPr>
      </p:pic>
      <p:pic>
        <p:nvPicPr>
          <p:cNvPr id="4" name="Picture 3" descr="C:\Users\new\Desktop\заявки и штампы\сотникова конкурсы\эколята защитники Кубани\a3014919-8742-4789-9b2a-27f1c663753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25128" y="3370994"/>
            <a:ext cx="4649340" cy="34870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659971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476672"/>
            <a:ext cx="7992888" cy="1143000"/>
          </a:xfrm>
        </p:spPr>
        <p:txBody>
          <a:bodyPr/>
          <a:lstStyle/>
          <a:p>
            <a:pPr algn="ctr">
              <a:buNone/>
            </a:pPr>
            <a:r>
              <a:rPr lang="ru-RU" dirty="0" smtClean="0"/>
              <a:t>Мы обязаны помнить!</a:t>
            </a:r>
            <a:endParaRPr lang="ru-RU" dirty="0"/>
          </a:p>
        </p:txBody>
      </p:sp>
      <p:pic>
        <p:nvPicPr>
          <p:cNvPr id="1026" name="Picture 2" descr="D:\общие документы 2023\1 рабочий стол\заявки 2023\сотникова конкурсы\21-22 уч.год\эколята защитники Кубани\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8" r="9819" b="4288"/>
          <a:stretch/>
        </p:blipFill>
        <p:spPr bwMode="auto">
          <a:xfrm>
            <a:off x="467544" y="1465939"/>
            <a:ext cx="3744417" cy="5279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:\общие документы 2023\1 рабочий стол\заявки 2023\сотникова конкурсы\21-22 уч.год\эколята защитники Кубани\3.jpg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1" t="918"/>
          <a:stretch/>
        </p:blipFill>
        <p:spPr bwMode="auto">
          <a:xfrm>
            <a:off x="4788024" y="1465939"/>
            <a:ext cx="3708208" cy="527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4000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545</TotalTime>
  <Words>310</Words>
  <Application>Microsoft Office PowerPoint</Application>
  <PresentationFormat>Экран (4:3)</PresentationFormat>
  <Paragraphs>62</Paragraphs>
  <Slides>23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Воздушный поток</vt:lpstr>
      <vt:lpstr>КРАСНОДАРСКИЙ КРАЙ ЛАБИНСКИЙ РАЙОН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Мы обязаны помнить!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Новизна проекта </vt:lpstr>
      <vt:lpstr>Актуальность проекта </vt:lpstr>
      <vt:lpstr>Презентация PowerPoint</vt:lpstr>
      <vt:lpstr>Основные задачи проекта</vt:lpstr>
      <vt:lpstr>Механизмы реализации проекта. </vt:lpstr>
      <vt:lpstr>Мероприятия, планируемые для осуществления проекта </vt:lpstr>
      <vt:lpstr>Заключение</vt:lpstr>
      <vt:lpstr>Презентация PowerPoint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new</dc:creator>
  <cp:lastModifiedBy>new</cp:lastModifiedBy>
  <cp:revision>39</cp:revision>
  <dcterms:created xsi:type="dcterms:W3CDTF">2024-11-15T05:24:46Z</dcterms:created>
  <dcterms:modified xsi:type="dcterms:W3CDTF">2024-11-26T07:48:00Z</dcterms:modified>
</cp:coreProperties>
</file>