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BC0A"/>
    <a:srgbClr val="96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D7861-8E64-4593-AA0C-F240154BFAF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29DC5-A465-41C0-91F0-C1C5E6DF1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1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29DC5-A465-41C0-91F0-C1C5E6DF18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3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2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75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32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94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0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55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9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2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9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5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1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3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4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1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9B03-92AE-4550-8CD3-20F9D3ED019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94D2B5-FF5E-4CFF-9F3E-024C0AB75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1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8DF0F-855B-477C-98B8-C6BA8F3F4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0816" y="499622"/>
            <a:ext cx="6790441" cy="1210646"/>
          </a:xfrm>
        </p:spPr>
        <p:txBody>
          <a:bodyPr/>
          <a:lstStyle/>
          <a:p>
            <a:pPr algn="ctr"/>
            <a:r>
              <a:rPr lang="ru-RU" sz="6600" dirty="0">
                <a:latin typeface="+mn-lt"/>
                <a:cs typeface="Times New Roman" panose="02020603050405020304" pitchFamily="18" charset="0"/>
              </a:rPr>
              <a:t>МБОУ «ОШ №25»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D4FC8E-96AD-49D8-B08B-7D95263A2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621" y="2452977"/>
            <a:ext cx="8708395" cy="3570751"/>
          </a:xfrm>
        </p:spPr>
        <p:txBody>
          <a:bodyPr>
            <a:normAutofit/>
          </a:bodyPr>
          <a:lstStyle/>
          <a:p>
            <a:pPr algn="ctr"/>
            <a:r>
              <a:rPr lang="ru-RU" sz="8000" dirty="0">
                <a:solidFill>
                  <a:schemeClr val="accent1"/>
                </a:solidFill>
              </a:rPr>
              <a:t>  </a:t>
            </a:r>
            <a:r>
              <a:rPr lang="ru-RU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«Неделя добра»</a:t>
            </a:r>
          </a:p>
          <a:p>
            <a:pPr algn="ctr"/>
            <a:r>
              <a:rPr lang="ru-RU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 апреля по 29 апреля 2022 г.</a:t>
            </a:r>
          </a:p>
        </p:txBody>
      </p:sp>
    </p:spTree>
    <p:extLst>
      <p:ext uri="{BB962C8B-B14F-4D97-AF65-F5344CB8AC3E}">
        <p14:creationId xmlns:p14="http://schemas.microsoft.com/office/powerpoint/2010/main" val="187220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28E887-BC31-47BA-8AFD-E861DF575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2" y="311083"/>
            <a:ext cx="4496585" cy="61085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4CD1B6-133A-4E1E-A94D-3D4ACBA18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38" y="311082"/>
            <a:ext cx="4421171" cy="61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9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18860-0566-4B3A-A8E9-8432FFF57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046" y="311085"/>
            <a:ext cx="7428321" cy="857838"/>
          </a:xfrm>
          <a:ln>
            <a:solidFill>
              <a:srgbClr val="06BC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Апрельский субботник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F6EA50-151E-4627-99FB-16520A476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93" y="1838228"/>
            <a:ext cx="8501005" cy="4251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>
                <a:solidFill>
                  <a:srgbClr val="06B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«Апрельского субботника» благоустроили территорию, собирали, разделяли и вывозили мусор, высаживают деревья и цветы (рассаду). В функционал добровольцев вошло покраска малых форм конструкций, установка и благоустройство игровых и спортивных площадок. Это личный вклад каждого в охрану окружающей среды и улучшение экологической ситуации. Здесь по достоинству оценили трудолюбие и доброжелательность.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18508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7342CE-D331-415F-85CC-125B3BEF9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1" y="339365"/>
            <a:ext cx="4458878" cy="63159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DEB4A-E2C7-420B-988D-22765F39B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69" y="339365"/>
            <a:ext cx="3751868" cy="63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3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370576-218E-4454-ABC2-AAD03C207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56" y="134331"/>
            <a:ext cx="4326903" cy="62311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34F443-2D19-49E5-81E5-DD4D4D99E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7" y="313441"/>
            <a:ext cx="4063276" cy="623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3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47D95-5946-4576-BFA0-50F615369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376" y="453185"/>
            <a:ext cx="7766936" cy="1045677"/>
          </a:xfrm>
          <a:noFill/>
          <a:ln>
            <a:solidFill>
              <a:srgbClr val="06BC0A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«Неделя добра»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AA02E6-A572-4CDC-B915-610E922B3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836" y="2683918"/>
            <a:ext cx="7948017" cy="3273822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rgbClr val="06B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весенней недели добра проводилась помощь семьям воспитывающихся детей с инвалидностью и с ОВЗ, многодетным семьям, малоимущим семьям, неполным семьям, семьям с приемными детьми, семьям оказавшиеся в тяжелой жизненной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70130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5347C2-0733-4BCD-BA90-CDC32DFA8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7" y="0"/>
            <a:ext cx="8484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9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E8646-E355-4429-9E34-F803AA921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007" y="424206"/>
            <a:ext cx="7334055" cy="1319753"/>
          </a:xfrm>
          <a:ln>
            <a:solidFill>
              <a:srgbClr val="92D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«Чистый двор» </a:t>
            </a:r>
            <a:br>
              <a:rPr lang="en-US" sz="66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85A00C-06C4-4A1E-B6E9-85034540F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857" y="1914525"/>
            <a:ext cx="8680515" cy="4181475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sz="4000" dirty="0">
                <a:solidFill>
                  <a:srgbClr val="06B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станице Ханской волонтерами отряда «Чистые сердца» была проведена акция «Чистый двор». Если каждый человек с детства научиться беречь и заботиться об окружающей среде, о природе родного края и о своей малой родине, приносить ей только пользу, а не вред, то экологическая обстановка улучшится.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56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A5AF80-EF59-40A6-B4A1-3343E388F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30" y="707010"/>
            <a:ext cx="4070415" cy="573149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70CC08-3218-491C-9357-C65E444F2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3" y="707010"/>
            <a:ext cx="4194928" cy="573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7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34BA50-2E48-4732-A50F-4A1F11B0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02" y="582847"/>
            <a:ext cx="4097519" cy="59027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73FE7C-D122-4FCD-BDA6-EBB800B53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23" y="582846"/>
            <a:ext cx="4210640" cy="59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8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457181-1F05-455A-9105-4657CB010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" y="447462"/>
            <a:ext cx="4027525" cy="59630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49ECA2-D96C-4C40-861A-E39AB139D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79" y="332139"/>
            <a:ext cx="4178677" cy="60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4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A274A0-2CE6-4239-A44D-F1995095C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3" y="497264"/>
            <a:ext cx="4147254" cy="58634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169C156-5FE1-4BB2-9314-522D3449D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55" y="497264"/>
            <a:ext cx="4147254" cy="58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D64E62-5DB2-45DE-AE04-2984C4774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9" y="491372"/>
            <a:ext cx="4075521" cy="5875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33C2AD-4EE3-4CF1-B984-0D41B1AF6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52" y="491372"/>
            <a:ext cx="4235777" cy="587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4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0D647-5775-4E4F-8985-BEF382F43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045" y="283502"/>
            <a:ext cx="7313228" cy="1752687"/>
          </a:xfrm>
          <a:noFill/>
          <a:ln>
            <a:solidFill>
              <a:srgbClr val="06BC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br>
              <a:rPr lang="ru-RU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«Подари книгу библиотеке»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A4772F-7A9F-42D5-9CB3-E4FB2EC34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03" y="2582944"/>
            <a:ext cx="8738648" cy="38461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dirty="0">
                <a:solidFill>
                  <a:srgbClr val="06B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«Подари книгу библиотеке» дала возможность продлить жизнь книгам. Цель: пополнение фонда библиотеки детской литературой, привлечение обучающихся к волонтерской и добровольческой деятельности. Школьная Библиотека с благодарностью приняла в дар детские книги. В подаренные книги мы просили вложить вкладыш с указанием Ф.И дарителя и класса. Книги еще не единожды доставят удовольствие юным читателям нашей школы!</a:t>
            </a:r>
          </a:p>
        </p:txBody>
      </p:sp>
    </p:spTree>
    <p:extLst>
      <p:ext uri="{BB962C8B-B14F-4D97-AF65-F5344CB8AC3E}">
        <p14:creationId xmlns:p14="http://schemas.microsoft.com/office/powerpoint/2010/main" val="136098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35A7A1-6A9D-43DC-833A-F9C319B6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3" y="461914"/>
            <a:ext cx="4045474" cy="61179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F33DEE-395D-4E73-A3DB-9768E745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32" y="461914"/>
            <a:ext cx="4326903" cy="61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7134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257</Words>
  <Application>Microsoft Office PowerPoint</Application>
  <PresentationFormat>Широкоэкранный</PresentationFormat>
  <Paragraphs>12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Аспект</vt:lpstr>
      <vt:lpstr>МБОУ «ОШ №25»</vt:lpstr>
      <vt:lpstr>Акция «Чистый двор» 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Акция «Подари книгу библиотеке»</vt:lpstr>
      <vt:lpstr>Презентация PowerPoint</vt:lpstr>
      <vt:lpstr>Презентация PowerPoint</vt:lpstr>
      <vt:lpstr>Апрельский субботник</vt:lpstr>
      <vt:lpstr>Презентация PowerPoint</vt:lpstr>
      <vt:lpstr>Презентация PowerPoint</vt:lpstr>
      <vt:lpstr>«Неделя добра»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«ОШ №25»</dc:title>
  <dc:creator>Дарья Зубкова</dc:creator>
  <cp:lastModifiedBy>Дарья Зубкова</cp:lastModifiedBy>
  <cp:revision>5</cp:revision>
  <dcterms:created xsi:type="dcterms:W3CDTF">2022-05-12T09:17:44Z</dcterms:created>
  <dcterms:modified xsi:type="dcterms:W3CDTF">2022-05-12T11:59:09Z</dcterms:modified>
</cp:coreProperties>
</file>