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69" r:id="rId7"/>
    <p:sldId id="264" r:id="rId8"/>
    <p:sldId id="266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2" autoAdjust="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BDB7C-666E-4D79-8D3C-937D684DD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ECB8C-78AD-4CB0-BA93-96C7C1DD2B0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Формирование  команды</a:t>
          </a: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Обучение волонтеров</a:t>
          </a: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Выявление нужд детских домов и интернатов города </a:t>
          </a:r>
        </a:p>
      </dgm:t>
    </dgm:pt>
    <dgm:pt modelId="{F9452AEF-3414-4AEC-9E18-B788155C90CA}" type="parTrans" cxnId="{C904AC7F-FD84-42FE-94BE-9CB92B4C383D}">
      <dgm:prSet/>
      <dgm:spPr/>
      <dgm:t>
        <a:bodyPr/>
        <a:lstStyle/>
        <a:p>
          <a:endParaRPr lang="ru-RU"/>
        </a:p>
      </dgm:t>
    </dgm:pt>
    <dgm:pt modelId="{51FC64C8-5ADB-4BCE-A597-7E33BD57AEAC}" type="sibTrans" cxnId="{C904AC7F-FD84-42FE-94BE-9CB92B4C383D}">
      <dgm:prSet/>
      <dgm:spPr/>
      <dgm:t>
        <a:bodyPr/>
        <a:lstStyle/>
        <a:p>
          <a:endParaRPr lang="ru-RU"/>
        </a:p>
      </dgm:t>
    </dgm:pt>
    <dgm:pt modelId="{6D9CB9D8-71EA-491E-A795-E021DEE58DF0}" type="pres">
      <dgm:prSet presAssocID="{725BDB7C-666E-4D79-8D3C-937D684DD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D2301-2382-4D5F-AD48-AC1B7A4E0E76}" type="pres">
      <dgm:prSet presAssocID="{3EDECB8C-78AD-4CB0-BA93-96C7C1DD2B0E}" presName="parentText" presStyleLbl="node1" presStyleIdx="0" presStyleCnt="1" custScaleY="391961" custLinFactY="51041" custLinFactNeighborX="2105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4AC7F-FD84-42FE-94BE-9CB92B4C383D}" srcId="{725BDB7C-666E-4D79-8D3C-937D684DDA69}" destId="{3EDECB8C-78AD-4CB0-BA93-96C7C1DD2B0E}" srcOrd="0" destOrd="0" parTransId="{F9452AEF-3414-4AEC-9E18-B788155C90CA}" sibTransId="{51FC64C8-5ADB-4BCE-A597-7E33BD57AEAC}"/>
    <dgm:cxn modelId="{AFE8F9B4-0CBF-4847-AB2E-6B54547A0353}" type="presOf" srcId="{3EDECB8C-78AD-4CB0-BA93-96C7C1DD2B0E}" destId="{F6AD2301-2382-4D5F-AD48-AC1B7A4E0E76}" srcOrd="0" destOrd="0" presId="urn:microsoft.com/office/officeart/2005/8/layout/vList2"/>
    <dgm:cxn modelId="{EFBD1DC2-D752-446E-9391-12B5960F258B}" type="presOf" srcId="{725BDB7C-666E-4D79-8D3C-937D684DDA69}" destId="{6D9CB9D8-71EA-491E-A795-E021DEE58DF0}" srcOrd="0" destOrd="0" presId="urn:microsoft.com/office/officeart/2005/8/layout/vList2"/>
    <dgm:cxn modelId="{E2028621-D121-419E-B9C9-E3D6A0B820AE}" type="presParOf" srcId="{6D9CB9D8-71EA-491E-A795-E021DEE58DF0}" destId="{F6AD2301-2382-4D5F-AD48-AC1B7A4E0E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DCDC6-7768-4C4C-B35A-65667D78C9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116C6-8CDC-418C-A0EB-BBB1BC4229D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Создание социальных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видеороликиов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 целью привлечения внимания населения и привлечения волонтеров</a:t>
          </a:r>
        </a:p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Организация и проведение мероприятий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E08E3-3358-4315-84CD-4149D4F216D6}" type="parTrans" cxnId="{A605984F-DCF4-41D3-87D4-C59AF75CFD4B}">
      <dgm:prSet/>
      <dgm:spPr/>
      <dgm:t>
        <a:bodyPr/>
        <a:lstStyle/>
        <a:p>
          <a:endParaRPr lang="ru-RU"/>
        </a:p>
      </dgm:t>
    </dgm:pt>
    <dgm:pt modelId="{C8E93A5F-5C9A-4DCC-AFA8-83FA360C2EDA}" type="sibTrans" cxnId="{A605984F-DCF4-41D3-87D4-C59AF75CFD4B}">
      <dgm:prSet/>
      <dgm:spPr/>
      <dgm:t>
        <a:bodyPr/>
        <a:lstStyle/>
        <a:p>
          <a:endParaRPr lang="ru-RU"/>
        </a:p>
      </dgm:t>
    </dgm:pt>
    <dgm:pt modelId="{5FF8ACC9-FC94-48A5-B952-F3DA656ABE7B}" type="pres">
      <dgm:prSet presAssocID="{061DCDC6-7768-4C4C-B35A-65667D78C9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49571-5D9A-4AE6-B8E3-F74F7ABEC219}" type="pres">
      <dgm:prSet presAssocID="{B48116C6-8CDC-418C-A0EB-BBB1BC4229D8}" presName="parentText" presStyleLbl="node1" presStyleIdx="0" presStyleCnt="1" custLinFactY="32345" custLinFactNeighborX="31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1DA11-F378-48F0-B07D-53813DC3BAB5}" type="presOf" srcId="{061DCDC6-7768-4C4C-B35A-65667D78C947}" destId="{5FF8ACC9-FC94-48A5-B952-F3DA656ABE7B}" srcOrd="0" destOrd="0" presId="urn:microsoft.com/office/officeart/2005/8/layout/vList2"/>
    <dgm:cxn modelId="{A605984F-DCF4-41D3-87D4-C59AF75CFD4B}" srcId="{061DCDC6-7768-4C4C-B35A-65667D78C947}" destId="{B48116C6-8CDC-418C-A0EB-BBB1BC4229D8}" srcOrd="0" destOrd="0" parTransId="{73DE08E3-3358-4315-84CD-4149D4F216D6}" sibTransId="{C8E93A5F-5C9A-4DCC-AFA8-83FA360C2EDA}"/>
    <dgm:cxn modelId="{0ACD774A-9D6C-4501-BACF-3E5351D6A1A1}" type="presOf" srcId="{B48116C6-8CDC-418C-A0EB-BBB1BC4229D8}" destId="{48949571-5D9A-4AE6-B8E3-F74F7ABEC219}" srcOrd="0" destOrd="0" presId="urn:microsoft.com/office/officeart/2005/8/layout/vList2"/>
    <dgm:cxn modelId="{DF86D87A-6077-4F77-B1C2-644777DCC9DB}" type="presParOf" srcId="{5FF8ACC9-FC94-48A5-B952-F3DA656ABE7B}" destId="{48949571-5D9A-4AE6-B8E3-F74F7ABEC2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D2301-2382-4D5F-AD48-AC1B7A4E0E76}">
      <dsp:nvSpPr>
        <dsp:cNvPr id="0" name=""/>
        <dsp:cNvSpPr/>
      </dsp:nvSpPr>
      <dsp:spPr>
        <a:xfrm>
          <a:off x="0" y="1395"/>
          <a:ext cx="3143272" cy="1427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Формирование  команды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Обучение волонтеров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Выявление нужд детских домов и интернатов города </a:t>
          </a:r>
        </a:p>
      </dsp:txBody>
      <dsp:txXfrm>
        <a:off x="69678" y="71073"/>
        <a:ext cx="3003916" cy="128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49571-5D9A-4AE6-B8E3-F74F7ABEC219}">
      <dsp:nvSpPr>
        <dsp:cNvPr id="0" name=""/>
        <dsp:cNvSpPr/>
      </dsp:nvSpPr>
      <dsp:spPr>
        <a:xfrm>
          <a:off x="0" y="590"/>
          <a:ext cx="6786610" cy="104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Создание социальных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видеороликиов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 целью привлечения внимания населения и привлечения волонтеров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Организация и проведение мероприятий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801" y="51391"/>
        <a:ext cx="6685008" cy="93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1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openxmlformats.org/officeDocument/2006/relationships/image" Target="../media/image37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87" y="-27384"/>
            <a:ext cx="9405779" cy="70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456384" cy="8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235743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«Доброе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ТГУ»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357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Анна Владимировна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902465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32150"/>
          <a:stretch/>
        </p:blipFill>
        <p:spPr>
          <a:xfrm>
            <a:off x="6215074" y="142852"/>
            <a:ext cx="2571768" cy="14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794" y="50004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2084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и социальной адаптации, подготовка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казенных учреждений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 обществе через общение с командой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волонтеров, нематериальная помощь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добровольческой деятельности. Вовлечение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в практику взаимодействия с детскими домами и детьми с ограниченными возможностями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1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678" y="642918"/>
            <a:ext cx="2947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1857364"/>
            <a:ext cx="85264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актуально и важно?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социально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адаптированы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добровольцев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«социальное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9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928670"/>
            <a:ext cx="7167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целевая аудитория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71678"/>
            <a:ext cx="83551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Дети-сироты, дети оставшиеся без попечения родителей, дети с ограниченными возможностями здоровья, проживающие на территории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Тольятти 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Возраст?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17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0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Фон\Фон (1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849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428736"/>
            <a:ext cx="2584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октябрь 2020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6407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1538" y="1714488"/>
            <a:ext cx="65315" cy="4220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857364"/>
            <a:ext cx="1482727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00562" y="1714488"/>
            <a:ext cx="65315" cy="4220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000504"/>
            <a:ext cx="6407819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29520" y="1714488"/>
            <a:ext cx="65315" cy="4220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836364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 rot="10800000">
            <a:off x="1285852" y="5786454"/>
            <a:ext cx="6785037" cy="216023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3857628"/>
            <a:ext cx="65315" cy="42208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923933421"/>
              </p:ext>
            </p:extLst>
          </p:nvPr>
        </p:nvGraphicFramePr>
        <p:xfrm>
          <a:off x="1357290" y="2143116"/>
          <a:ext cx="314327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857752" y="1428736"/>
            <a:ext cx="2840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март 2021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04018906"/>
              </p:ext>
            </p:extLst>
          </p:nvPr>
        </p:nvGraphicFramePr>
        <p:xfrm>
          <a:off x="1214414" y="4643446"/>
          <a:ext cx="6786610" cy="104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357290" y="4214818"/>
            <a:ext cx="463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этап реализации проекта октябрь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3571876"/>
            <a:ext cx="3316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этапа проекта май 2021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572000" y="2143116"/>
            <a:ext cx="3214710" cy="1428760"/>
            <a:chOff x="0" y="437"/>
            <a:chExt cx="2714644" cy="164146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437"/>
              <a:ext cx="2714644" cy="16414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80130" y="80567"/>
              <a:ext cx="2554384" cy="148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Организация и проведение мероприятий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50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WEMVBaAgT-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3071810"/>
            <a:ext cx="5048253" cy="3786190"/>
          </a:xfrm>
          <a:prstGeom prst="rect">
            <a:avLst/>
          </a:prstGeom>
          <a:noFill/>
        </p:spPr>
      </p:pic>
      <p:pic>
        <p:nvPicPr>
          <p:cNvPr id="5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WEMVBaAgT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410261" cy="2857520"/>
          </a:xfrm>
          <a:prstGeom prst="rect">
            <a:avLst/>
          </a:prstGeom>
          <a:noFill/>
        </p:spPr>
      </p:pic>
      <p:pic>
        <p:nvPicPr>
          <p:cNvPr id="1031" name="Picture 7" descr="C:\Users\User\Desktop\vhDRPm0i0g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5065681" cy="2809870"/>
          </a:xfrm>
          <a:prstGeom prst="rect">
            <a:avLst/>
          </a:prstGeom>
          <a:noFill/>
        </p:spPr>
      </p:pic>
      <p:pic>
        <p:nvPicPr>
          <p:cNvPr id="1032" name="Picture 8" descr="C:\Users\User\Desktop\EwGlKqDFC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4143404" cy="28813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29256" y="1142984"/>
            <a:ext cx="35221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команды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Игры на сплочение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Онлайн обучение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2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86190"/>
            <a:ext cx="3983591" cy="2794396"/>
          </a:xfrm>
          <a:prstGeom prst="rect">
            <a:avLst/>
          </a:prstGeom>
        </p:spPr>
      </p:pic>
      <p:pic>
        <p:nvPicPr>
          <p:cNvPr id="2052" name="Picture 4" descr="C:\Users\User\Desktop\iSumEKAYPD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57454" cy="31432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3504" y="1214422"/>
            <a:ext cx="4000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Благотворительный сбор</a:t>
            </a:r>
          </a:p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Мастер-классы</a:t>
            </a:r>
          </a:p>
          <a:p>
            <a:pPr>
              <a:buFont typeface="Wingdings" pitchFamily="2" charset="2"/>
              <a:buChar char="ü"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Выпускной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\Desktop\OIPRROMSdLU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86190"/>
            <a:ext cx="4547270" cy="2786082"/>
          </a:xfrm>
          <a:prstGeom prst="rect">
            <a:avLst/>
          </a:prstGeom>
          <a:noFill/>
        </p:spPr>
      </p:pic>
      <p:pic>
        <p:nvPicPr>
          <p:cNvPr id="2055" name="Picture 7" descr="C:\Users\User\Desktop\feTmYq23g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14290"/>
            <a:ext cx="243603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83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Фон\Фон (1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56698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1" y="1196752"/>
            <a:ext cx="7308304" cy="5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cer\Desktop\Фон\Фон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2571744"/>
            <a:ext cx="2286016" cy="228601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14290"/>
            <a:ext cx="1370250" cy="2058233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1810" r="4545" b="-1810"/>
          <a:stretch/>
        </p:blipFill>
        <p:spPr>
          <a:xfrm>
            <a:off x="285720" y="1785926"/>
            <a:ext cx="1468297" cy="1277908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3"/>
          <a:stretch/>
        </p:blipFill>
        <p:spPr>
          <a:xfrm>
            <a:off x="142844" y="0"/>
            <a:ext cx="1170951" cy="1500198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03"/>
          <a:stretch/>
        </p:blipFill>
        <p:spPr>
          <a:xfrm>
            <a:off x="2000232" y="1714488"/>
            <a:ext cx="1335079" cy="1638976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72074"/>
            <a:ext cx="1013540" cy="1520310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785926"/>
            <a:ext cx="1276410" cy="1689366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22700" r="31800"/>
          <a:stretch/>
        </p:blipFill>
        <p:spPr>
          <a:xfrm>
            <a:off x="6357950" y="3500438"/>
            <a:ext cx="945774" cy="1551015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714752"/>
            <a:ext cx="1159290" cy="1288100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286124"/>
            <a:ext cx="1058558" cy="1587837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27" y="0"/>
            <a:ext cx="1226873" cy="1627792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/>
          <a:stretch/>
        </p:blipFill>
        <p:spPr>
          <a:xfrm>
            <a:off x="1285852" y="5214950"/>
            <a:ext cx="1296068" cy="1277843"/>
          </a:xfrm>
          <a:prstGeom prst="ellips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5000636"/>
            <a:ext cx="1066986" cy="1600479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85728"/>
            <a:ext cx="1407095" cy="1407095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14290"/>
            <a:ext cx="1305242" cy="1305242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3214686"/>
            <a:ext cx="1089113" cy="1633670"/>
          </a:xfrm>
          <a:prstGeom prst="ellips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1" y="5458147"/>
            <a:ext cx="1303127" cy="1303127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3" y="5178203"/>
            <a:ext cx="1095812" cy="1646003"/>
          </a:xfrm>
          <a:prstGeom prst="ellipse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4929198"/>
            <a:ext cx="1323861" cy="1765148"/>
          </a:xfrm>
          <a:prstGeom prst="ellipse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13649" r="11801" b="28602"/>
          <a:stretch/>
        </p:blipFill>
        <p:spPr>
          <a:xfrm>
            <a:off x="7535979" y="1785926"/>
            <a:ext cx="1608021" cy="1388079"/>
          </a:xfrm>
          <a:prstGeom prst="ellipse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5000636"/>
            <a:ext cx="1138688" cy="1693507"/>
          </a:xfrm>
          <a:prstGeom prst="ellipse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7554" y="0"/>
            <a:ext cx="214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2132" y="0"/>
            <a:ext cx="357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35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189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Fortuna</dc:creator>
  <cp:lastModifiedBy>User</cp:lastModifiedBy>
  <cp:revision>67</cp:revision>
  <dcterms:created xsi:type="dcterms:W3CDTF">2019-10-08T19:31:45Z</dcterms:created>
  <dcterms:modified xsi:type="dcterms:W3CDTF">2021-07-06T12:22:27Z</dcterms:modified>
</cp:coreProperties>
</file>