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 Трофимов" initials="АТ" lastIdx="1" clrIdx="0">
    <p:extLst>
      <p:ext uri="{19B8F6BF-5375-455C-9EA6-DF929625EA0E}">
        <p15:presenceInfo xmlns:p15="http://schemas.microsoft.com/office/powerpoint/2012/main" userId="3c902871ae2e83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498F"/>
    <a:srgbClr val="3C4B95"/>
    <a:srgbClr val="2C315D"/>
    <a:srgbClr val="292F61"/>
    <a:srgbClr val="F5F5DC"/>
    <a:srgbClr val="FDEAA8"/>
    <a:srgbClr val="FCDD76"/>
    <a:srgbClr val="FFA000"/>
    <a:srgbClr val="CC7000"/>
    <a:srgbClr val="D6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748C0-1B75-4B22-9443-1DA580E69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847D18-6E13-4556-A09D-6CA519484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C5D648-EC72-4EDD-880A-97F62D74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DD42F-8E29-4E75-B112-788FE4EE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335C37-DE32-4167-8929-DC048748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2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E6859-DD2A-46A3-BFFE-9B6C83C5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9FD3B3-96EC-4B4E-9109-283582333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5E298-0DBD-4E01-8477-2B67E3A2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12343-BE12-4B8B-864D-1FA086DB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F3CF0-D98F-40E6-9F76-1307E94B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6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8C1601-28F3-4E74-8D22-A2F2C2FB98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70B466-FA77-4EC4-8AF1-6A9EC844A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75F-5CAB-4792-B28D-4198765B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F6A99-B540-4B4D-BF43-1DB983F9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9F244C-1FB5-4757-B528-262A1330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44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9B1A3-C39F-4F69-AEC1-E00CCBFC8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B392A-992A-43BB-8A99-32498D61B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B0609C-D8AE-4572-B836-28E6D3963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2EFFE5-788B-4BEE-996B-FD26E6D7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18CD29-FC58-493F-8ECE-53A4C349F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2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E0220-CDE7-4051-89E1-F8D38089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70A140-7294-456A-829D-E9F2A57C6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157432-CDCA-4BCA-AD65-8D8C4C9A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58BFC-A716-43EC-8706-083DA7A0F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39F04-7612-4CB8-B66A-56E48A4C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54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4D20A-F55D-4FEB-A67F-A7784FE2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AA375-5230-43C6-AF79-310BD061D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3415C-F3BB-4841-A49F-6ED39C1CA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2473D1-2DB2-4C73-93C2-65033D1B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A9AA7C-2345-4D50-8257-04FA320A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14ABD2-CEB2-4E32-AE04-097D8DB3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40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38FD6-109C-488F-9178-951B27C5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6C47C0-C489-4297-B3A7-8C2D6FF11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018E52-68A8-47B4-A897-76B29DD55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F09883-5CC1-47E3-B7BA-2FEF3C705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65BCC0-F9C6-459A-AC6E-8FADDFEA3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3FCA49-C3BC-4FC9-AFB7-65A0C745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3E00C-4E58-4389-96EC-FC34C1BC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BE31DA-58C6-4254-BAB9-5C229D68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51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E9376-6AA9-4783-A649-A6C52EA3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403974-B02B-4815-BA69-E673416E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5459BC-FADB-4D4A-AB65-102CE9C5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EDA275-93B7-48AE-B907-506DDCEE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44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6E42D9-8B3B-45BA-85D3-90A341DD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62D592-FAC5-4742-B640-2EDDED13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EDD73A-70D5-4B44-9602-3D9AE115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26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72C28-DD74-4AF4-B1D9-D4060155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CF373A-49ED-4A7C-91D3-D603021E3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4B6B55-5D3E-4E92-811C-6C47F6862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7F7D55-C3BC-46C1-9D7A-749E9F778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9B3C14-7C67-4644-809E-CCD5BE58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2F9BEA-3B1E-408B-8960-96A81CA5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2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B0A7B-C25A-468B-9B22-98BF615AC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4C34EA-D400-498A-8ACD-33CA9080D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BFA4EB-155B-4B64-B18B-ED2FD1D95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8DEDDA-506D-43BD-A457-A13D38E6B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11679E-6D0F-4D2E-A4F0-0F2181F4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9EBBC8-0CB7-4B65-AA25-B9E767DA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57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AD1A7-21DA-4E18-959A-04BFB727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D6E3D2-75AA-4834-AAAA-8B5CBD7A3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CB70BC-E7E1-40F5-8287-54CB08E07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51445-2BE3-4A5C-A82B-61307E7D1F1C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8DB36-B953-4D48-B6E3-D57BBFB21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0FDA74-E03B-4347-8CA3-F6063BC52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816-0F65-4002-8C37-6FA5BF8660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1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3C4B95"/>
            </a:gs>
            <a:gs pos="56000">
              <a:srgbClr val="2C315D"/>
            </a:gs>
            <a:gs pos="100000">
              <a:srgbClr val="3D498F"/>
            </a:gs>
            <a:gs pos="31000">
              <a:srgbClr val="292F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B4920-4F96-4DC2-842F-2BA914737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707"/>
            <a:ext cx="9144000" cy="1347531"/>
          </a:xfrm>
        </p:spPr>
        <p:txBody>
          <a:bodyPr>
            <a:normAutofit/>
          </a:bodyPr>
          <a:lstStyle/>
          <a:p>
            <a:r>
              <a:rPr lang="ru-RU" sz="2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побывали в Борковской МАОУ СОШ и провели первый экологический урок посвящённый «Опасности мусора»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A77019-E34B-4E68-AF84-48F5308DE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56" y="2855225"/>
            <a:ext cx="3555701" cy="2635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E43FF8-9613-4236-A73A-49954A03B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22" y="1902940"/>
            <a:ext cx="3216892" cy="4340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10278F-72AD-46F3-B1A1-C9844349F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0" y="1482810"/>
            <a:ext cx="4118109" cy="3052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1C5218-1409-4A02-9731-F309EC043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5" y="5115182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3C4B95"/>
            </a:gs>
            <a:gs pos="56000">
              <a:srgbClr val="2C315D"/>
            </a:gs>
            <a:gs pos="100000">
              <a:srgbClr val="3D498F"/>
            </a:gs>
            <a:gs pos="31000">
              <a:srgbClr val="292F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A2261-9A35-4CAB-B327-1E6065D5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59"/>
            <a:ext cx="10834816" cy="17546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волонтеры присоединились к субботнику в деревне Борки. Все участники убирали старую листву, белили деревья и вывозили старые ветки. Плодотворно сегодня провели время👍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2129B1-6E9D-422F-B798-6AC89570A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79" y="2624571"/>
            <a:ext cx="4807423" cy="3598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B3FB9D-F7B5-468C-BB2B-3707DCC12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4" y="3111242"/>
            <a:ext cx="3278660" cy="2458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F44AEE-950C-4E14-9066-B862F152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873" y="2827218"/>
            <a:ext cx="2394572" cy="3192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AAD4F2-2094-40B3-BC36-51B0A699D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4" y="6019981"/>
            <a:ext cx="754277" cy="7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3C4B95"/>
            </a:gs>
            <a:gs pos="56000">
              <a:srgbClr val="2C315D"/>
            </a:gs>
            <a:gs pos="100000">
              <a:srgbClr val="3D498F"/>
            </a:gs>
            <a:gs pos="31000">
              <a:srgbClr val="292F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38EDC-4BD3-449D-8D36-A59CCC7E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2" y="150941"/>
            <a:ext cx="10917195" cy="23698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ребятами мы побывали в замусоренном лесу у бабы яги и лешего и рассказали,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сортировать мусор 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8E0A4C-DE05-49A1-A0C2-8EBCB2856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0" y="1809246"/>
            <a:ext cx="10066638" cy="46495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CDCF29-A2EB-4AAA-9501-59F8CA377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80" y="5634681"/>
            <a:ext cx="824093" cy="8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71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3C4B95"/>
            </a:gs>
            <a:gs pos="56000">
              <a:srgbClr val="2C315D"/>
            </a:gs>
            <a:gs pos="100000">
              <a:srgbClr val="3D498F"/>
            </a:gs>
            <a:gs pos="31000">
              <a:srgbClr val="292F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3A107CC-4450-4DB4-894E-10AF9FE44AC9}"/>
              </a:ext>
            </a:extLst>
          </p:cNvPr>
          <p:cNvSpPr txBox="1"/>
          <p:nvPr/>
        </p:nvSpPr>
        <p:spPr>
          <a:xfrm>
            <a:off x="3019168" y="241127"/>
            <a:ext cx="6153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♻5 июня во всем мире отмечают «День экологических знаний»!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D9E650-F118-4693-8783-9C5FAE5D0CB0}"/>
              </a:ext>
            </a:extLst>
          </p:cNvPr>
          <p:cNvSpPr txBox="1"/>
          <p:nvPr/>
        </p:nvSpPr>
        <p:spPr>
          <a:xfrm>
            <a:off x="7718854" y="2042983"/>
            <a:ext cx="37894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весело и с пользой ребята провели время, а главное - узнали как помочь планете и бережнее относиться к нашей природе и правильно разделять вторсырьё🌱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06A908-8CD2-424B-84A8-DFE0EB437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1325864"/>
            <a:ext cx="4267199" cy="32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9F40FE-322D-406F-9FB3-FBDAEF722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80" y="3972392"/>
            <a:ext cx="2977729" cy="2235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66C6A2-CE32-480B-B5CF-4D9BA1A7B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93" y="4780003"/>
            <a:ext cx="2660822" cy="1995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72FC7E-6450-4877-BDCD-47BBFA70A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3" y="5944623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3C4B95"/>
            </a:gs>
            <a:gs pos="56000">
              <a:srgbClr val="2C315D"/>
            </a:gs>
            <a:gs pos="100000">
              <a:srgbClr val="3D498F"/>
            </a:gs>
            <a:gs pos="31000">
              <a:srgbClr val="292F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DD4570ED-E60F-48AD-8D9D-650E85EF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47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Эко-волонтёрское формирование «Надежда» побывали в Борковской МАОУ СОШ, провели экологический урок для 5 классиков, тема которого «Как жить экологично в мегаполисе». Ребята узнали о новых экологических привычках.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5E52EE-BB69-4BA1-8585-E26EE5701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42" y="4306763"/>
            <a:ext cx="3286104" cy="246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113A59-D19F-4368-A0CE-44379AC0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60" y="1489450"/>
            <a:ext cx="3379573" cy="253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A0126F-7776-4827-8197-6541B9EB4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1" y="4232189"/>
            <a:ext cx="3286104" cy="246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B5FB2F-2CF3-4659-92D5-A512B15C6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3" y="1668676"/>
            <a:ext cx="4143632" cy="2330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B2A688-94AE-4F3A-9060-E475B5E68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45" y="5931512"/>
            <a:ext cx="767309" cy="7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3C4B95"/>
            </a:gs>
            <a:gs pos="56000">
              <a:srgbClr val="2C315D"/>
            </a:gs>
            <a:gs pos="100000">
              <a:srgbClr val="3D498F"/>
            </a:gs>
            <a:gs pos="31000">
              <a:srgbClr val="292F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E5654D-A402-4B3F-A844-C8D189CA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69" y="1676400"/>
            <a:ext cx="4440240" cy="333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92C238-1B1D-461D-9C82-E18F5534A06C}"/>
              </a:ext>
            </a:extLst>
          </p:cNvPr>
          <p:cNvSpPr txBox="1"/>
          <p:nvPr/>
        </p:nvSpPr>
        <p:spPr>
          <a:xfrm>
            <a:off x="872067" y="211667"/>
            <a:ext cx="3361266" cy="1464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#Экодвор произошел под небольшим дождиком, но это не помешало ребятам нести экологические знания в массы.⚡😜✌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4B0DD-9964-4E6E-B3C6-49F4AC1527DC}"/>
              </a:ext>
            </a:extLst>
          </p:cNvPr>
          <p:cNvSpPr txBox="1"/>
          <p:nvPr/>
        </p:nvSpPr>
        <p:spPr>
          <a:xfrm>
            <a:off x="7222067" y="211667"/>
            <a:ext cx="4157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команде самых героических волонтеров, которые не испугались ветра и холода ради идей экологичного образа жизни! Вячеслав, Алексей, Наталья - Вы большие молодцы! ✨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5ABF1-47A1-4321-AB34-696710F12312}"/>
              </a:ext>
            </a:extLst>
          </p:cNvPr>
          <p:cNvSpPr txBox="1"/>
          <p:nvPr/>
        </p:nvSpPr>
        <p:spPr>
          <a:xfrm>
            <a:off x="8134866" y="2240693"/>
            <a:ext cx="38264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#Экодвор проходил в Серговском клубе 🌞 Надеемся, что наши объяснения в игровой форме заинтересуют вас и вы своё собранное вторсырьё оправите в контейнеры "Разделяй" или передарите экологическому проекту «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PROМусор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 а мы продолжим делать праздники #Экодвор - будем ждать ещё больше активных жителей! 🌞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5E3BE8-C867-4330-B59E-C06FE6E85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57" y="5073241"/>
            <a:ext cx="2199503" cy="1649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1157ED-F6CF-4A59-8D16-F8B2E5AAB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8" y="5073241"/>
            <a:ext cx="2323072" cy="174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A1540C-1102-4C53-BC85-3716F3CAF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39" y="5752012"/>
            <a:ext cx="894321" cy="89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56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3C4B95"/>
            </a:gs>
            <a:gs pos="56000">
              <a:srgbClr val="2C315D"/>
            </a:gs>
            <a:gs pos="100000">
              <a:srgbClr val="3D498F"/>
            </a:gs>
            <a:gs pos="31000">
              <a:srgbClr val="292F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B4D06E6-FB22-4022-A693-40DB8D41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318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подошел конец участия в конкурсе "Инициативы, развивающие местное самоуправление". Наша команда одержала первое место по номинации "Муниципальное экологическое управление". Поздравляю нас с победой!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41460D-F3C7-4FFB-BC59-E2E0B339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14" y="2171079"/>
            <a:ext cx="2051221" cy="45519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86FDE7-5040-450F-8AFE-9100E605A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81" y="2523439"/>
            <a:ext cx="4135394" cy="31015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4E8449-B49A-4BB4-BC29-770756B89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0" y="2523439"/>
            <a:ext cx="4343638" cy="32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089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275</Words>
  <Application>Microsoft Office PowerPoint</Application>
  <PresentationFormat>Широкоэкранный</PresentationFormat>
  <Paragraphs>10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Сегодня мы побывали в Борковской МАОУ СОШ и провели первый экологический урок посвящённый «Опасности мусора»</vt:lpstr>
      <vt:lpstr>Эко - волонтеры присоединились к субботнику в деревне Борки. Все участники убирали старую листву, белили деревья и вывозили старые ветки. Плодотворно сегодня провели время👍</vt:lpstr>
      <vt:lpstr>Вместе с ребятами мы побывали в замусоренном лесу у бабы яги и лешего и рассказали, как правильно сортировать мусор !!!</vt:lpstr>
      <vt:lpstr>Презентация PowerPoint</vt:lpstr>
      <vt:lpstr>Эко-волонтёрское формирование «Надежда» побывали в Борковской МАОУ СОШ, провели экологический урок для 5 классиков, тема которого «Как жить экологично в мегаполисе». Ребята узнали о новых экологических привычках. </vt:lpstr>
      <vt:lpstr>Презентация PowerPoint</vt:lpstr>
      <vt:lpstr>И вот подошел конец участия в конкурсе "Инициативы, развивающие местное самоуправление". Наша команда одержала первое место по номинации "Муниципальное экологическое управление". Поздравляю нас с победой!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Сегодня мы побывали в Борковской МАОУ СОШ и провели первый экологический урок посвящённый «Опасности мусора»</dc:title>
  <dc:creator>Алексей Трофимов</dc:creator>
  <cp:lastModifiedBy>Алексей Трофимов</cp:lastModifiedBy>
  <cp:revision>6</cp:revision>
  <dcterms:created xsi:type="dcterms:W3CDTF">2021-06-28T17:42:22Z</dcterms:created>
  <dcterms:modified xsi:type="dcterms:W3CDTF">2021-06-28T18:25:10Z</dcterms:modified>
</cp:coreProperties>
</file>