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3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29575"/>
            <a:ext cx="7772400" cy="1470025"/>
          </a:xfrm>
        </p:spPr>
        <p:txBody>
          <a:bodyPr/>
          <a:lstStyle/>
          <a:p>
            <a:r>
              <a:rPr lang="ru-RU" dirty="0"/>
              <a:t>Дай лапу, друг!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92118" y="4869160"/>
            <a:ext cx="6400800" cy="1752600"/>
          </a:xfrm>
        </p:spPr>
        <p:txBody>
          <a:bodyPr/>
          <a:lstStyle/>
          <a:p>
            <a:r>
              <a:rPr lang="ru-RU" dirty="0"/>
              <a:t>Поддержка пожилого населения и оказание помощи приютам для </a:t>
            </a:r>
            <a:r>
              <a:rPr lang="ru-RU" dirty="0" smtClean="0"/>
              <a:t>животных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F:\грант\Доброволец москвы\пенсионер и соба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4" y="0"/>
            <a:ext cx="5294362" cy="352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46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Целевая Аудитория</a:t>
            </a:r>
            <a:r>
              <a:rPr lang="en-US" dirty="0"/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Мужчины </a:t>
            </a:r>
            <a:r>
              <a:rPr lang="ru-RU" dirty="0"/>
              <a:t>и женщины в возрасте 55+; </a:t>
            </a:r>
          </a:p>
          <a:p>
            <a:r>
              <a:rPr lang="ru-RU" dirty="0"/>
              <a:t>Без </a:t>
            </a:r>
            <a:r>
              <a:rPr lang="ru-RU" dirty="0" smtClean="0"/>
              <a:t>работы;</a:t>
            </a:r>
            <a:endParaRPr lang="ru-RU" dirty="0"/>
          </a:p>
          <a:p>
            <a:r>
              <a:rPr lang="ru-RU" dirty="0"/>
              <a:t>Имеют взрослых, самостоятельных детей, живущих отдельно;</a:t>
            </a:r>
            <a:r>
              <a:rPr lang="en-US" dirty="0"/>
              <a:t> </a:t>
            </a:r>
            <a:endParaRPr lang="ru-RU" dirty="0"/>
          </a:p>
          <a:p>
            <a:r>
              <a:rPr lang="ru-RU" dirty="0"/>
              <a:t>Средний доход (пенсия);</a:t>
            </a:r>
          </a:p>
          <a:p>
            <a:r>
              <a:rPr lang="ru-RU" dirty="0"/>
              <a:t>Проживающие в квартире или в частном доме;</a:t>
            </a:r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133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Какие проблемы решает </a:t>
            </a:r>
            <a:r>
              <a:rPr lang="ru-RU" i="1" dirty="0" smtClean="0"/>
              <a:t>  </a:t>
            </a:r>
            <a:r>
              <a:rPr lang="ru-RU" i="1" dirty="0"/>
              <a:t>проект?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Пенсионеры,</a:t>
            </a:r>
            <a:r>
              <a:rPr lang="en-US" dirty="0"/>
              <a:t> </a:t>
            </a:r>
            <a:r>
              <a:rPr lang="ru-RU" dirty="0"/>
              <a:t>психологические проблемы: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 smtClean="0"/>
              <a:t>Чувство </a:t>
            </a:r>
            <a:r>
              <a:rPr lang="ru-RU" dirty="0"/>
              <a:t>одиночества</a:t>
            </a:r>
            <a:r>
              <a:rPr lang="en-US" dirty="0"/>
              <a:t>  </a:t>
            </a:r>
            <a:endParaRPr lang="ru-RU" dirty="0"/>
          </a:p>
          <a:p>
            <a:pPr lvl="0" fontAlgn="base"/>
            <a:r>
              <a:rPr lang="ru-RU" dirty="0" smtClean="0"/>
              <a:t>Неуверенность </a:t>
            </a:r>
            <a:r>
              <a:rPr lang="ru-RU" dirty="0"/>
              <a:t>в себе</a:t>
            </a:r>
          </a:p>
          <a:p>
            <a:pPr lvl="0" fontAlgn="base"/>
            <a:r>
              <a:rPr lang="ru-RU" dirty="0"/>
              <a:t>Присутствует апатия</a:t>
            </a:r>
          </a:p>
          <a:p>
            <a:pPr lvl="0" fontAlgn="base"/>
            <a:r>
              <a:rPr lang="ru-RU" dirty="0"/>
              <a:t>Нередко пожилые люди страдают от депрессии</a:t>
            </a:r>
          </a:p>
          <a:p>
            <a:pPr lvl="0" fontAlgn="base"/>
            <a:r>
              <a:rPr lang="ru-RU" dirty="0"/>
              <a:t>Становятся замкнутыми и отрешенными от мира</a:t>
            </a:r>
          </a:p>
          <a:p>
            <a:pPr marL="0" indent="0" algn="ctr" fontAlgn="base">
              <a:buNone/>
            </a:pPr>
            <a:r>
              <a:rPr lang="ru-RU" dirty="0"/>
              <a:t>Все это обуславливают многие обстоятельства. Например, взрослые дети, которые уже самостоятельно справляются в жизни, нет необходимости посещать любимую работу, отсутствие друзей.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041775" cy="639762"/>
          </a:xfrm>
        </p:spPr>
        <p:txBody>
          <a:bodyPr/>
          <a:lstStyle/>
          <a:p>
            <a:r>
              <a:rPr lang="ru-RU" dirty="0"/>
              <a:t>Бездомные Животные: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Жизнь </a:t>
            </a:r>
            <a:r>
              <a:rPr lang="ru-RU" dirty="0"/>
              <a:t>в неволе (клетка в приюте на всю жизнь);</a:t>
            </a:r>
          </a:p>
          <a:p>
            <a:r>
              <a:rPr lang="ru-RU" dirty="0"/>
              <a:t>Рост численности бездомных животных;</a:t>
            </a:r>
          </a:p>
          <a:p>
            <a:r>
              <a:rPr lang="ru-RU" dirty="0"/>
              <a:t>Болезни;</a:t>
            </a:r>
          </a:p>
          <a:p>
            <a:r>
              <a:rPr lang="ru-RU" dirty="0"/>
              <a:t>Голод;</a:t>
            </a:r>
          </a:p>
          <a:p>
            <a:r>
              <a:rPr lang="ru-RU" dirty="0"/>
              <a:t>Агрессия со стороны других животных;</a:t>
            </a:r>
          </a:p>
          <a:p>
            <a:r>
              <a:rPr lang="ru-RU" dirty="0"/>
              <a:t>Агрессия со стороны людей ( преследование с целью издевательства, насилия, убийства).</a:t>
            </a:r>
          </a:p>
          <a:p>
            <a:pPr marL="0" indent="0" fontAlgn="base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55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8593"/>
            <a:ext cx="8229600" cy="1143000"/>
          </a:xfrm>
        </p:spPr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229600" cy="54006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7400" dirty="0"/>
              <a:t>Организация мероприятия </a:t>
            </a:r>
            <a:r>
              <a:rPr lang="ru-RU" sz="7400" dirty="0" smtClean="0"/>
              <a:t> </a:t>
            </a:r>
            <a:r>
              <a:rPr lang="ru-RU" sz="7400" dirty="0"/>
              <a:t>Фестиваль «Дай лапу, друг!»</a:t>
            </a:r>
          </a:p>
          <a:p>
            <a:pPr marL="0" indent="0">
              <a:buNone/>
            </a:pPr>
            <a:r>
              <a:rPr lang="ru-RU" sz="7400" dirty="0" smtClean="0"/>
              <a:t>на </a:t>
            </a:r>
            <a:r>
              <a:rPr lang="ru-RU" sz="7400" dirty="0"/>
              <a:t>котором мы </a:t>
            </a:r>
            <a:r>
              <a:rPr lang="ru-RU" sz="7400" dirty="0" smtClean="0"/>
              <a:t>знакомим </a:t>
            </a:r>
            <a:r>
              <a:rPr lang="ru-RU" sz="7400" dirty="0"/>
              <a:t>пенсионеров и бездомных животных.</a:t>
            </a:r>
            <a:r>
              <a:rPr lang="en-US" sz="7400" dirty="0"/>
              <a:t> </a:t>
            </a:r>
            <a:r>
              <a:rPr lang="ru-RU" sz="7400" dirty="0"/>
              <a:t/>
            </a:r>
            <a:br>
              <a:rPr lang="ru-RU" sz="7400" dirty="0"/>
            </a:b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Для </a:t>
            </a:r>
            <a:r>
              <a:rPr lang="ru-RU" sz="7400" dirty="0"/>
              <a:t>чего:</a:t>
            </a:r>
            <a:r>
              <a:rPr lang="en-US" sz="7400" dirty="0"/>
              <a:t> </a:t>
            </a:r>
            <a:endParaRPr lang="ru-RU" sz="7400" dirty="0"/>
          </a:p>
          <a:p>
            <a:pPr marL="0" indent="0">
              <a:buNone/>
            </a:pPr>
            <a:r>
              <a:rPr lang="ru-RU" sz="7400" dirty="0"/>
              <a:t>Пенсионер, забирая собаку, обретает друга, </a:t>
            </a: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новый </a:t>
            </a:r>
            <a:r>
              <a:rPr lang="ru-RU" sz="7400" dirty="0"/>
              <a:t>круг общения, </a:t>
            </a:r>
            <a:r>
              <a:rPr lang="ru-RU" sz="7400" dirty="0" smtClean="0"/>
              <a:t>тем самым</a:t>
            </a:r>
          </a:p>
          <a:p>
            <a:pPr marL="0" indent="0">
              <a:buNone/>
            </a:pPr>
            <a:r>
              <a:rPr lang="ru-RU" sz="7400" dirty="0" smtClean="0"/>
              <a:t>обретает </a:t>
            </a:r>
            <a:r>
              <a:rPr lang="ru-RU" sz="7400" dirty="0"/>
              <a:t>уверенность, </a:t>
            </a: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чувствует себя</a:t>
            </a:r>
          </a:p>
          <a:p>
            <a:pPr marL="0" indent="0">
              <a:buNone/>
            </a:pPr>
            <a:r>
              <a:rPr lang="ru-RU" sz="7400" dirty="0" smtClean="0"/>
              <a:t>полезным</a:t>
            </a:r>
            <a:r>
              <a:rPr lang="ru-RU" sz="7400" dirty="0"/>
              <a:t>, нужным.</a:t>
            </a:r>
          </a:p>
          <a:p>
            <a:pPr marL="0" indent="0">
              <a:buNone/>
            </a:pPr>
            <a:endParaRPr lang="ru-RU" sz="6000" dirty="0" smtClean="0"/>
          </a:p>
          <a:p>
            <a:pPr marL="0" indent="0">
              <a:buNone/>
            </a:pPr>
            <a:r>
              <a:rPr lang="ru-RU" sz="6000" dirty="0"/>
              <a:t/>
            </a:r>
            <a:br>
              <a:rPr lang="ru-RU" sz="6000" dirty="0"/>
            </a:br>
            <a:r>
              <a:rPr lang="ru-RU" sz="7400" dirty="0"/>
              <a:t>Результат:</a:t>
            </a:r>
            <a:r>
              <a:rPr lang="en-US" sz="7400" dirty="0"/>
              <a:t> </a:t>
            </a:r>
            <a:r>
              <a:rPr lang="ru-RU" sz="7400" dirty="0"/>
              <a:t/>
            </a:r>
            <a:br>
              <a:rPr lang="ru-RU" sz="7400" dirty="0"/>
            </a:br>
            <a:r>
              <a:rPr lang="ru-RU" sz="7400" dirty="0"/>
              <a:t>Собака обретает дом, </a:t>
            </a:r>
            <a:endParaRPr lang="ru-RU" sz="7400" dirty="0" smtClean="0"/>
          </a:p>
          <a:p>
            <a:pPr marL="0" indent="0">
              <a:buNone/>
            </a:pPr>
            <a:r>
              <a:rPr lang="ru-RU" sz="7400" dirty="0" smtClean="0"/>
              <a:t>пенсионер </a:t>
            </a:r>
            <a:r>
              <a:rPr lang="ru-RU" sz="7400" dirty="0"/>
              <a:t>- друга.</a:t>
            </a:r>
            <a:r>
              <a:rPr lang="en-US" sz="6000" dirty="0"/>
              <a:t> </a:t>
            </a:r>
            <a:endParaRPr lang="ru-RU" sz="6000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 descr="F:\грант\Доброволец москвы\anima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545" y="3590790"/>
            <a:ext cx="5227536" cy="326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687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Мультипликативность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Разработка </a:t>
            </a:r>
            <a:r>
              <a:rPr lang="ru-RU" dirty="0"/>
              <a:t>и </a:t>
            </a:r>
            <a:r>
              <a:rPr lang="ru-RU" dirty="0" smtClean="0"/>
              <a:t>апробирование программы </a:t>
            </a:r>
            <a:r>
              <a:rPr lang="ru-RU" dirty="0"/>
              <a:t>«</a:t>
            </a:r>
            <a:r>
              <a:rPr lang="ru-RU" dirty="0" err="1"/>
              <a:t>пристройства</a:t>
            </a:r>
            <a:r>
              <a:rPr lang="ru-RU" dirty="0"/>
              <a:t>» бездомных животных к пенсионерам, </a:t>
            </a:r>
            <a:r>
              <a:rPr lang="ru-RU" dirty="0" smtClean="0"/>
              <a:t>которую </a:t>
            </a:r>
            <a:r>
              <a:rPr lang="ru-RU" dirty="0"/>
              <a:t>можно  </a:t>
            </a:r>
            <a:r>
              <a:rPr lang="ru-RU" dirty="0" smtClean="0"/>
              <a:t> распространить  </a:t>
            </a:r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другие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регионы </a:t>
            </a:r>
            <a:r>
              <a:rPr lang="ru-RU" dirty="0"/>
              <a:t>страны.</a:t>
            </a:r>
          </a:p>
          <a:p>
            <a:endParaRPr lang="ru-RU" dirty="0"/>
          </a:p>
        </p:txBody>
      </p:sp>
      <p:pic>
        <p:nvPicPr>
          <p:cNvPr id="3074" name="Picture 2" descr="F:\грант\Доброволец москвы\blagodarja-sobakam-pensionery-smogut-uvelichit-prodolzhitelnost-svoej-zhizni-0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286" y="3937180"/>
            <a:ext cx="4386714" cy="292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0275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121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Дай лапу, друг!</vt:lpstr>
      <vt:lpstr>Целевая Аудитория </vt:lpstr>
      <vt:lpstr>Какие проблемы решает   проект? </vt:lpstr>
      <vt:lpstr>Решение</vt:lpstr>
      <vt:lpstr>Мультипликативность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Дай лапу, друг!</dc:title>
  <dc:creator>Михаил</dc:creator>
  <cp:lastModifiedBy>Михаил</cp:lastModifiedBy>
  <cp:revision>3</cp:revision>
  <dcterms:created xsi:type="dcterms:W3CDTF">2019-11-10T13:12:27Z</dcterms:created>
  <dcterms:modified xsi:type="dcterms:W3CDTF">2019-11-10T13:44:03Z</dcterms:modified>
</cp:coreProperties>
</file>