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BC60A-5C42-49E7-A607-CEBFC9D97728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E891-0EFF-4BEE-BE11-C9D8D10FD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78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mdo_lv" TargetMode="External"/><Relationship Id="rId2" Type="http://schemas.openxmlformats.org/officeDocument/2006/relationships/hyperlink" Target="mailto:MDO-LV@yandex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7964" y="-16184"/>
            <a:ext cx="9660524" cy="687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83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484784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/>
                <a:ea typeface="Calibri"/>
              </a:rPr>
              <a:t>Создание и организация системы развития </a:t>
            </a:r>
            <a:r>
              <a:rPr lang="ru-RU" sz="2400" dirty="0">
                <a:latin typeface="Times New Roman"/>
                <a:ea typeface="Calibri"/>
              </a:rPr>
              <a:t>волонтёрской </a:t>
            </a:r>
            <a:r>
              <a:rPr lang="ru-RU" sz="2400" dirty="0" smtClean="0">
                <a:latin typeface="Times New Roman"/>
                <a:ea typeface="Calibri"/>
              </a:rPr>
              <a:t>деятельности на базе </a:t>
            </a:r>
            <a:r>
              <a:rPr lang="ru-RU" sz="2400" dirty="0">
                <a:latin typeface="Times New Roman"/>
                <a:ea typeface="Calibri"/>
              </a:rPr>
              <a:t>Центра добровольческих инициатив «</a:t>
            </a:r>
            <a:r>
              <a:rPr lang="ru-RU" sz="2400" dirty="0" err="1">
                <a:latin typeface="Times New Roman"/>
                <a:ea typeface="Calibri"/>
              </a:rPr>
              <a:t>Team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err="1">
                <a:latin typeface="Times New Roman"/>
                <a:ea typeface="Calibri"/>
              </a:rPr>
              <a:t>Time</a:t>
            </a:r>
            <a:r>
              <a:rPr lang="ru-RU" sz="2400" dirty="0">
                <a:latin typeface="Times New Roman"/>
                <a:ea typeface="Calibri"/>
              </a:rPr>
              <a:t>»  </a:t>
            </a:r>
            <a:r>
              <a:rPr lang="ru-RU" sz="2400" dirty="0" smtClean="0">
                <a:latin typeface="Times New Roman"/>
                <a:ea typeface="Calibri"/>
              </a:rPr>
              <a:t>для </a:t>
            </a:r>
            <a:r>
              <a:rPr lang="ru-RU" sz="2400" dirty="0">
                <a:latin typeface="Times New Roman"/>
                <a:ea typeface="Calibri"/>
              </a:rPr>
              <a:t>молодежи города Волгограда и 5 районов Волгоградской области, а так же проведение мероприятий по формам и видам добровольческой деятельности в течение года.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3508" y="622381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фото для календаря\апрель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75" y="3857764"/>
            <a:ext cx="3355001" cy="22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фото для календаря\декабрь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799" y="3857764"/>
            <a:ext cx="3612932" cy="270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32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540" y="1136227"/>
            <a:ext cx="8280920" cy="446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ОРГАНИЗАЦИЯ И РАЗВИТИЕ: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Создание и ведение базы данных актива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Центра добровольческих инициатив «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Team Time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»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для организации волонтёрской деятельности;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Подготовка и формирование рабочих групп по формам и видам добровольческой деятельности;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Создание рейтинговой системы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Центра добровольческих инициатив «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Team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Time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»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 совместимость с ЕИС «Добровольцы России»;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ПРОВЕДЕНИЕ МЕРОПРИЯТИЙ: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Организация и проведение добровольческих мероприятий по ежегодному плану;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Разработка и реализация проектов добровольческой направленности силами волонтёров;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- </a:t>
            </a:r>
            <a:r>
              <a:rPr lang="ru-RU" dirty="0">
                <a:latin typeface="Times New Roman"/>
                <a:ea typeface="Calibri"/>
              </a:rPr>
              <a:t>Проведение информационных и консультационных мероприятий для будущих волонтёров и заинтересованных лиц.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1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55219"/>
            <a:ext cx="8424936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Целевые группы на которых направлен проект Молодежного добровольческого объединения «Лучший выбор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»: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	1</a:t>
            </a:r>
            <a:r>
              <a:rPr lang="ru-RU" dirty="0">
                <a:latin typeface="Times New Roman"/>
                <a:ea typeface="Calibri"/>
                <a:cs typeface="Times New Roman"/>
              </a:rPr>
              <a:t>) 14 – 17 лет – подростки и молодежь, воспитанники учреждений сферы молодежной политики г. Волгограда и Волгоградской области (5 районов), обучающиеся общеобразовательных организаций, активные ребята.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	2</a:t>
            </a:r>
            <a:r>
              <a:rPr lang="ru-RU" dirty="0">
                <a:latin typeface="Times New Roman"/>
                <a:ea typeface="Calibri"/>
                <a:cs typeface="Times New Roman"/>
              </a:rPr>
              <a:t>) 18 – 30 лет – студенты высших и средне-специальных образовательных организаций, активные волонтёры/добровольцы.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	3</a:t>
            </a:r>
            <a:r>
              <a:rPr lang="ru-RU" dirty="0">
                <a:latin typeface="Times New Roman"/>
                <a:ea typeface="Calibri"/>
                <a:cs typeface="Times New Roman"/>
              </a:rPr>
              <a:t>) Молодые специалисты сферы государственной молодежной политики 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</a:rPr>
              <a:t>до 35 лет.</a:t>
            </a:r>
            <a:endParaRPr lang="ru-RU" dirty="0"/>
          </a:p>
        </p:txBody>
      </p:sp>
      <p:pic>
        <p:nvPicPr>
          <p:cNvPr id="2050" name="Picture 2" descr="D:\фото для календаря\февраль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9181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 для календаря\май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958" y="3969060"/>
            <a:ext cx="3216358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68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84784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/>
                <a:ea typeface="Calibri"/>
              </a:rPr>
              <a:t>«</a:t>
            </a:r>
            <a:r>
              <a:rPr lang="ru-RU" sz="2000" dirty="0">
                <a:latin typeface="Times New Roman"/>
                <a:ea typeface="Calibri"/>
              </a:rPr>
              <a:t>Патриотическое воспитание молодежи»; </a:t>
            </a:r>
            <a:endParaRPr lang="ru-RU" sz="2000" dirty="0" smtClean="0">
              <a:latin typeface="Times New Roman"/>
              <a:ea typeface="Calibri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/>
                <a:ea typeface="Calibri"/>
              </a:rPr>
              <a:t>«</a:t>
            </a:r>
            <a:r>
              <a:rPr lang="ru-RU" sz="2000" dirty="0">
                <a:latin typeface="Times New Roman"/>
                <a:ea typeface="Calibri"/>
              </a:rPr>
              <a:t>Вовлечение молодежи в здоровый образ жизни и занятия спортом, популяризация культуры безопасности в молодежной среде»; </a:t>
            </a:r>
            <a:endParaRPr lang="ru-RU" sz="2000" dirty="0" smtClean="0">
              <a:latin typeface="Times New Roman"/>
              <a:ea typeface="Calibri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/>
                <a:ea typeface="Calibri"/>
              </a:rPr>
              <a:t>«</a:t>
            </a:r>
            <a:r>
              <a:rPr lang="ru-RU" sz="2000" dirty="0">
                <a:latin typeface="Times New Roman"/>
                <a:ea typeface="Calibri"/>
              </a:rPr>
              <a:t>Социализация молодежи, нуждающейся в особой защите государства»; </a:t>
            </a:r>
            <a:endParaRPr lang="ru-RU" sz="2000" dirty="0" smtClean="0">
              <a:latin typeface="Times New Roman"/>
              <a:ea typeface="Calibri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/>
                <a:ea typeface="Calibri"/>
              </a:rPr>
              <a:t>«</a:t>
            </a:r>
            <a:r>
              <a:rPr lang="ru-RU" sz="2000" dirty="0">
                <a:latin typeface="Times New Roman"/>
                <a:ea typeface="Calibri"/>
              </a:rPr>
              <a:t>Экологическое воспитание и образование молодежи»; </a:t>
            </a:r>
            <a:endParaRPr lang="ru-RU" sz="2000" dirty="0" smtClean="0">
              <a:latin typeface="Times New Roman"/>
              <a:ea typeface="Calibri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/>
                <a:ea typeface="Calibri"/>
              </a:rPr>
              <a:t> «Вовлечение молодежи в занятия творческой деятельностью</a:t>
            </a:r>
            <a:r>
              <a:rPr lang="ru-RU" sz="2000" dirty="0" smtClean="0">
                <a:latin typeface="Times New Roman"/>
                <a:ea typeface="Calibri"/>
              </a:rPr>
              <a:t>»;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/>
              </a:rPr>
              <a:t>«Вовлечение молодежи в работу средств массовой информации»; (план)</a:t>
            </a:r>
            <a:endParaRPr lang="ru-RU" sz="2000" dirty="0"/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/>
                <a:ea typeface="Calibri"/>
              </a:rPr>
              <a:t>«Культурное </a:t>
            </a:r>
            <a:r>
              <a:rPr lang="ru-RU" sz="2000" dirty="0" err="1" smtClean="0">
                <a:latin typeface="Times New Roman"/>
                <a:ea typeface="Calibri"/>
              </a:rPr>
              <a:t>волонтёрство</a:t>
            </a:r>
            <a:r>
              <a:rPr lang="ru-RU" sz="2000" dirty="0" smtClean="0">
                <a:latin typeface="Times New Roman"/>
                <a:ea typeface="Calibri"/>
              </a:rPr>
              <a:t>». </a:t>
            </a:r>
            <a:r>
              <a:rPr lang="ru-RU" sz="2000" dirty="0" smtClean="0">
                <a:latin typeface="Times New Roman"/>
                <a:ea typeface="Calibri"/>
              </a:rPr>
              <a:t>(план)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408" y="76470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Рабочие группы по направлениям волонтёрской  деятельности: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фото для календаря\май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58817"/>
            <a:ext cx="2483429" cy="18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 для календаря\январь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58817"/>
            <a:ext cx="2794949" cy="18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330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для презы\Untitle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3470399" cy="24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ван\Desktop\для презы\Конвен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2845329" cy="18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232" y="1052736"/>
            <a:ext cx="422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«Волонтерский конвент»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91111" y="1988840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Молодежный образовательный форум для подростков и молодежи 14-17 лет «ВЕКТОР»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8232" y="4099889"/>
            <a:ext cx="4223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Викторина «Я - гражданин»</a:t>
            </a:r>
            <a:endParaRPr lang="ru-RU" sz="2000" b="1" dirty="0"/>
          </a:p>
        </p:txBody>
      </p:sp>
      <p:pic>
        <p:nvPicPr>
          <p:cNvPr id="1028" name="Picture 4" descr="C:\Users\Иван\Desktop\для презы\grazhdan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23553"/>
            <a:ext cx="2573077" cy="19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62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575956"/>
            <a:ext cx="422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«ЭКО - СТАРТ»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53154" y="1360512"/>
            <a:ext cx="4223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Квест</a:t>
            </a:r>
            <a:r>
              <a:rPr lang="ru-RU" sz="2800" b="1" dirty="0" smtClean="0"/>
              <a:t> на роликах </a:t>
            </a:r>
            <a:r>
              <a:rPr lang="en-US" sz="2800" b="1" dirty="0" smtClean="0"/>
              <a:t>MOLODEZH CROSS</a:t>
            </a:r>
            <a:endParaRPr lang="ru-RU" sz="2800" b="1" dirty="0"/>
          </a:p>
        </p:txBody>
      </p:sp>
      <p:pic>
        <p:nvPicPr>
          <p:cNvPr id="2050" name="Picture 2" descr="C:\Users\Иван\Desktop\для презы\KWyBZvfSw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85" y="2521462"/>
            <a:ext cx="2573695" cy="36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ван\Desktop\для презы\l_OzK1cbk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43062"/>
            <a:ext cx="2456087" cy="347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891804"/>
            <a:ext cx="422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2018 - </a:t>
            </a:r>
            <a:r>
              <a:rPr lang="ru-RU" sz="2800" b="1" dirty="0" smtClean="0"/>
              <a:t>2020 </a:t>
            </a:r>
            <a:r>
              <a:rPr lang="ru-RU" sz="2800" b="1" dirty="0" smtClean="0"/>
              <a:t>год</a:t>
            </a:r>
            <a:endParaRPr lang="ru-RU" sz="2800" b="1" dirty="0"/>
          </a:p>
        </p:txBody>
      </p:sp>
      <p:pic>
        <p:nvPicPr>
          <p:cNvPr id="1026" name="Picture 2" descr="D:\фото для календаря\апрель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4532"/>
            <a:ext cx="2342629" cy="17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 для календаря\май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2" y="1604532"/>
            <a:ext cx="2310713" cy="173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 для календаря\май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16" y="1604531"/>
            <a:ext cx="2650265" cy="176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фото для календаря\февраль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38795"/>
            <a:ext cx="2342629" cy="175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фото для календаря\апрель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38795"/>
            <a:ext cx="1316700" cy="175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99017" y="4089846"/>
            <a:ext cx="46410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2017 год – дополнительно 98 мероприятий</a:t>
            </a:r>
          </a:p>
          <a:p>
            <a:r>
              <a:rPr lang="ru-RU" b="1" dirty="0" smtClean="0"/>
              <a:t>2018 год – дополнительно 114 мероприятий</a:t>
            </a:r>
          </a:p>
          <a:p>
            <a:r>
              <a:rPr lang="ru-RU" b="1" dirty="0" smtClean="0"/>
              <a:t>2019 год – </a:t>
            </a:r>
            <a:r>
              <a:rPr lang="ru-RU" b="1" dirty="0" smtClean="0"/>
              <a:t>дополнительно 145 мероприятий</a:t>
            </a:r>
          </a:p>
          <a:p>
            <a:r>
              <a:rPr lang="ru-RU" b="1" dirty="0" smtClean="0"/>
              <a:t>2020 год – на август 106 мероприятий 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4837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8232" y="1517883"/>
            <a:ext cx="7824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СПАСИБО ЗА ВНИМАНИЕ!!!</a:t>
            </a:r>
            <a:endParaRPr lang="ru-RU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8232" y="3114732"/>
            <a:ext cx="82089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Петров Иван Юрьевич – </a:t>
            </a:r>
            <a:r>
              <a:rPr lang="ru-RU" b="1" dirty="0" smtClean="0"/>
              <a:t>специалист по работе с молодежью, Руководитель </a:t>
            </a:r>
            <a:r>
              <a:rPr lang="ru-RU" b="1" dirty="0" smtClean="0"/>
              <a:t>Центра добровольческих инициатив «</a:t>
            </a:r>
            <a:r>
              <a:rPr lang="en-US" b="1" dirty="0" smtClean="0"/>
              <a:t>Team Time</a:t>
            </a:r>
            <a:r>
              <a:rPr lang="ru-RU" b="1" dirty="0" smtClean="0"/>
              <a:t>»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87093" y="4291283"/>
            <a:ext cx="54853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8-906-402-13-99</a:t>
            </a:r>
          </a:p>
          <a:p>
            <a:r>
              <a:rPr lang="en-US" sz="2800" b="1" dirty="0" smtClean="0"/>
              <a:t>E-mail</a:t>
            </a:r>
            <a:r>
              <a:rPr lang="ru-RU" sz="2800" b="1" dirty="0" smtClean="0"/>
              <a:t>: </a:t>
            </a:r>
            <a:r>
              <a:rPr lang="en-US" sz="2800" b="1" dirty="0" smtClean="0">
                <a:hlinkClick r:id="rId2"/>
              </a:rPr>
              <a:t>MDO-LV@yandex.ru</a:t>
            </a:r>
            <a:endParaRPr lang="en-US" sz="2800" b="1" dirty="0" smtClean="0"/>
          </a:p>
          <a:p>
            <a:r>
              <a:rPr lang="en-US" sz="2800" b="1" dirty="0">
                <a:hlinkClick r:id="rId3"/>
              </a:rPr>
              <a:t>https://</a:t>
            </a:r>
            <a:r>
              <a:rPr lang="en-US" sz="2800" b="1" dirty="0" smtClean="0">
                <a:hlinkClick r:id="rId3"/>
              </a:rPr>
              <a:t>vk.com/mdo_lv</a:t>
            </a:r>
            <a:endParaRPr lang="en-US" sz="2800" b="1" dirty="0" smtClean="0"/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836600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312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Иван</cp:lastModifiedBy>
  <cp:revision>15</cp:revision>
  <cp:lastPrinted>2019-09-09T11:50:15Z</cp:lastPrinted>
  <dcterms:created xsi:type="dcterms:W3CDTF">2019-08-28T14:12:37Z</dcterms:created>
  <dcterms:modified xsi:type="dcterms:W3CDTF">2020-05-11T07:54:37Z</dcterms:modified>
</cp:coreProperties>
</file>