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5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9CB5B-7E5B-883C-0640-AD560B27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E320A-71DC-9D41-1F57-F9A9656BC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93983-C4C7-8DA9-394D-E7D4E30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F3AE91-0A98-560E-9365-FBC08AAD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0CAA5-2A85-5886-D26C-4F3B1276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70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7E3AF-3A72-4666-414C-89C146A5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7481F9-4ED6-F405-CF90-D354142C8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1CAF6-57B0-E290-D4E8-39F400C5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93836-D5C4-9644-9D2A-27B72128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30BC6-460B-C02B-E268-2DD7824E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08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9C98B40-996D-4276-A58E-9D9C742F0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BC06DD-F3CE-4ADC-958D-1DC85E9CB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3F068-ADF3-62D2-0D3B-75CBEAB5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B6609-4AAB-ADC1-5E97-DBEA9681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065F1-2273-8EF1-7588-FF7F69A6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5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2A7FA-4D1C-688A-64AC-4FABE8F3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1D72C7-4647-BC47-7CCB-7DD0C4EB3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F9598-3BF5-A0F3-8A84-AD3D5BE3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311FA-65C4-2DD1-D0FE-2EFA344D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70117-1093-D0BB-6139-A6765D42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6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EE8FB-EB22-24B4-7263-24F70CB2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0F1AB-7221-EF7D-50A6-206254A88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19707A-FFB3-2B68-8248-7276D233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776E06-C4C1-5512-52E2-31FCD5C8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626182-72DB-4BB4-20BF-237A974E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37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86E45-ADEB-0D4F-4ADA-7B383DFF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97B641-B898-4660-FB54-C7BE1A5D2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42F629-81BA-2ECD-EC5E-535C3AE7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2D83F-2547-A540-7B08-AE5D6F5C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4C57D-83D7-11F7-3F49-845C68BE5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902195-1D21-3378-0613-C8148634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8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D423B-A85B-FF40-DB3A-20E00BD3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78D8C7-26B5-F46A-9962-8CA0983F6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854FE4-68D1-3DF8-C9FA-FE44F8AA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19DD95-6275-7D64-5BEC-C94EC9902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B1AB16-98E5-DDB4-D3BB-6C9EE917D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47081B-379B-4036-CBC4-E497AAB6F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F8FC32-385A-1571-0654-6F1B059E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AD5266-A69C-2990-B59A-6279B0C6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6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467DF-F34A-E9A0-8998-403A892FC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A389AF-E1DF-E31F-DB46-411E9975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532E7-ADE1-23A1-B96C-6ABF9DB3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06CDB4-DD05-42FF-CDD7-BB5075FB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3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18EC2-8784-18A2-A872-C032A5B2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8B5A60-B8D7-5A9C-888A-8436A69A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1402C4-D53F-54E1-5353-807E0F45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49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980E5-1CB8-2C8C-95B0-CF1376BA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D5E37-01A4-1FD6-FAC4-719376334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3EACE-F9BF-FA80-486B-19DDB5F75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A2A6CB-EB17-E1A4-8A91-79593E73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C07E27-5C4D-05CB-C1DD-22AE859E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3FD29B-A0B2-139E-47C6-16497C7A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90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C72E8-3827-0E58-4C76-FC0C73FDC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3BB665-0532-2C8B-4A59-A372467AD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FAD67-2E48-BD07-A825-284EC934B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497386-AE5D-20C9-2A17-464017BDB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2DEB86-B43B-6CFA-A5E4-FE593085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AC1C64-A734-6009-4433-C1821D0C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A9044-0178-9ECF-97DB-E5D138E2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F5CA4-4572-0FBD-40AB-F809987E1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53A8BB-4E49-D9B6-2D4B-A73F0C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CBCA-9658-4476-AF91-BE87CF71D020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7A914-1AB3-0738-1F85-18A26CD8D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6C35B-531B-7A53-1C33-A76FD1E84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89CD0-C1E8-4509-9B2C-AE644E642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87C0C-2F4B-01DD-7C9C-1C3CD7C634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5070AB-5BFE-A7ED-BC4D-5676A20C3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CABDA-616D-BF16-40DE-EF04DF18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AE5B2-C512-1B50-CD48-60D7FEC6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0E2646-D649-F43E-8898-6F86DB897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666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378A0-6FC3-FB15-D71E-05FD2C51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E10422-5343-C8F0-E5B9-A5D5135CC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640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74741-1A7A-AC44-16AE-FEAD4C58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71F053-6290-EEE0-E698-C78765B6E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9257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CF9C9-5C12-11B9-24EB-A46329FE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F87432-4464-ABF1-51A5-955FCFEBC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926" cy="7024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08C24-6468-3167-8BC4-56BFFAEC5AF3}"/>
              </a:ext>
            </a:extLst>
          </p:cNvPr>
          <p:cNvSpPr txBox="1"/>
          <p:nvPr/>
        </p:nvSpPr>
        <p:spPr>
          <a:xfrm>
            <a:off x="2952334" y="484094"/>
            <a:ext cx="883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МБУК «МУРОМСКИЙ ГОРОДСКОЙ ТЕАТР»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A9483F-11D0-58D4-8FB9-9ADDCC22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4" y="1350684"/>
            <a:ext cx="3680131" cy="54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9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8C45C-DA3E-3547-C0AB-33D098D7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C5052C-6F78-8334-74EE-B9A63BC3E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335DAB-ACAA-09C9-9257-CA0649CA6E4C}"/>
              </a:ext>
            </a:extLst>
          </p:cNvPr>
          <p:cNvSpPr txBox="1"/>
          <p:nvPr/>
        </p:nvSpPr>
        <p:spPr>
          <a:xfrm>
            <a:off x="3166946" y="267630"/>
            <a:ext cx="691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 Загородный лагерь «Озёрный»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704BB0-8809-8015-9E4A-50366A388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04" y="1027906"/>
            <a:ext cx="3586976" cy="53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6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01101-CD48-48D5-1635-C358B6E2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DBB50D-7D39-DC76-B7B1-CF6BB0A25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" y="0"/>
            <a:ext cx="12138894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F7608-2399-4A25-E789-C0E0F28793DB}"/>
              </a:ext>
            </a:extLst>
          </p:cNvPr>
          <p:cNvSpPr txBox="1"/>
          <p:nvPr/>
        </p:nvSpPr>
        <p:spPr>
          <a:xfrm>
            <a:off x="-514486" y="365125"/>
            <a:ext cx="1255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dirty="0">
                <a:effectLst/>
                <a:latin typeface="verdana" panose="020B0604030504040204" pitchFamily="34" charset="0"/>
              </a:rPr>
              <a:t>"Средняя общеобразовательная школа №13« округа Муром</a:t>
            </a:r>
            <a:endParaRPr lang="ru-RU" b="1" i="0" dirty="0">
              <a:effectLst/>
              <a:latin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27871A-E385-00FE-E9BC-256D4447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97" y="827669"/>
            <a:ext cx="3512635" cy="60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F786A-76D2-F6E0-9A3F-D704AF4A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110F2F-3EF3-3BC2-4ABE-42C7A2A67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" y="0"/>
            <a:ext cx="1215871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1C6A9-E82D-5A9C-CB93-7BF38EFCAFC2}"/>
              </a:ext>
            </a:extLst>
          </p:cNvPr>
          <p:cNvSpPr txBox="1"/>
          <p:nvPr/>
        </p:nvSpPr>
        <p:spPr>
          <a:xfrm>
            <a:off x="2698595" y="365125"/>
            <a:ext cx="6958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Парк «Молодёжный» округа Муром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E12266-07A6-0604-AFB3-AD73B1F26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69" y="1205549"/>
            <a:ext cx="3381679" cy="54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5DF79-3685-15EC-EA5B-1240EE4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92139B-AF7F-EB17-8598-E790B680D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8A0B8-7BAB-1479-F46C-C963C24EB0D1}"/>
              </a:ext>
            </a:extLst>
          </p:cNvPr>
          <p:cNvSpPr txBox="1"/>
          <p:nvPr/>
        </p:nvSpPr>
        <p:spPr>
          <a:xfrm>
            <a:off x="1194098" y="473336"/>
            <a:ext cx="948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ГБПОУ ВО "</a:t>
            </a:r>
            <a:r>
              <a:rPr lang="ru-RU" b="1" i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Муромский</a:t>
            </a:r>
            <a:r>
              <a:rPr lang="ru-RU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колледж радиоэлектронного приборостроения"</a:t>
            </a: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B6F4CB-5A7C-1C5F-411E-7A8C1FE19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72" y="950879"/>
            <a:ext cx="2667056" cy="57786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DE9C27-CE7F-F411-5A25-A426BE13F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28" y="950880"/>
            <a:ext cx="2667056" cy="57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5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FE0F4-DC3F-1AD4-1601-9707E967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6DFF65-AFC2-0E38-82CD-4C5E5572F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4020" y="198782"/>
            <a:ext cx="12856020" cy="6559129"/>
          </a:xfrm>
        </p:spPr>
      </p:pic>
    </p:spTree>
    <p:extLst>
      <p:ext uri="{BB962C8B-B14F-4D97-AF65-F5344CB8AC3E}">
        <p14:creationId xmlns:p14="http://schemas.microsoft.com/office/powerpoint/2010/main" val="174632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9D844-BA15-4098-8110-8F1EEAF0F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1B275C-32C1-9113-C4FE-BD5B751CC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750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68B56-DBC9-36D1-8FFF-7DF5A321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A25490-5F00-3B03-B72C-ED722CBFF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898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C0391-FACD-E373-5A32-2F34E7DB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C0F87F-DD32-35B8-33D9-95201ECBE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542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78456-F084-98E6-E014-A2BD385F4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1E15C4-7B38-72DB-9065-724FC0761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780" y="0"/>
            <a:ext cx="12205780" cy="6858000"/>
          </a:xfrm>
        </p:spPr>
      </p:pic>
    </p:spTree>
    <p:extLst>
      <p:ext uri="{BB962C8B-B14F-4D97-AF65-F5344CB8AC3E}">
        <p14:creationId xmlns:p14="http://schemas.microsoft.com/office/powerpoint/2010/main" val="248400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53F6D-9F15-23B7-E9C2-6DF931B0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7B5A0B-05B5-2B6A-89FE-69E00C1AB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1" y="0"/>
            <a:ext cx="12177509" cy="6858000"/>
          </a:xfrm>
        </p:spPr>
      </p:pic>
    </p:spTree>
    <p:extLst>
      <p:ext uri="{BB962C8B-B14F-4D97-AF65-F5344CB8AC3E}">
        <p14:creationId xmlns:p14="http://schemas.microsoft.com/office/powerpoint/2010/main" val="238609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B821C-F738-EB4B-DDD5-2BD10F8F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29AEAA-C632-BF10-C66C-84C625FA7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835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180F2-AC72-20B7-5831-45B4ADE6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7A63D7-F79D-4999-1099-93375A098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74688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35</Words>
  <Application>Microsoft Office PowerPoint</Application>
  <PresentationFormat>Широкоэкранный</PresentationFormat>
  <Paragraphs>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</cp:revision>
  <dcterms:created xsi:type="dcterms:W3CDTF">2022-09-05T15:00:10Z</dcterms:created>
  <dcterms:modified xsi:type="dcterms:W3CDTF">2022-09-07T07:18:36Z</dcterms:modified>
</cp:coreProperties>
</file>