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уля" initials="В" lastIdx="1" clrIdx="0">
    <p:extLst>
      <p:ext uri="{19B8F6BF-5375-455C-9EA6-DF929625EA0E}">
        <p15:presenceInfo xmlns="" xmlns:p15="http://schemas.microsoft.com/office/powerpoint/2012/main" userId="Вику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867" autoAdjust="0"/>
  </p:normalViewPr>
  <p:slideViewPr>
    <p:cSldViewPr snapToGrid="0">
      <p:cViewPr varScale="1">
        <p:scale>
          <a:sx n="80" d="100"/>
          <a:sy n="80" d="100"/>
        </p:scale>
        <p:origin x="-7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CE5E-24B6-4F1C-9883-1A7690A81349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1A21-0890-4B90-AF9E-E7B3B52E0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F1A21-0890-4B90-AF9E-E7B3B52E0C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1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F1A21-0890-4B90-AF9E-E7B3B52E0C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7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F1A21-0890-4B90-AF9E-E7B3B52E0C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1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4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5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8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5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5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1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78C1-8C97-4BBA-B200-D369F0F25AC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9EB583-CD1E-4AC6-8513-4AB5D95062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f@detyam-nz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EAFCDF-9E68-45E1-895A-04E13686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062" y="351693"/>
            <a:ext cx="9671539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Акция «Добрый АВТОБУС»: ОТ ИДЕИ ДО РЕАЛИЗАЦИИ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2778048-A714-4E1C-9F4E-2668D33E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663" y="2497016"/>
            <a:ext cx="8932984" cy="10199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   Придумана и Воплощена в ЖИЗНЬ БЛАГОТВОРИТЕЛЬНЫМ ФОНДОМ ПОМОЩИ ДЕТЯМ С ОНКОГЕМАТОЛОгИЧЕСКИМИ и ДРУГИМИ ТЯЖЕЛЫМИ Заболеваниями </a:t>
            </a:r>
            <a:br>
              <a:rPr lang="ru-RU" dirty="0"/>
            </a:br>
            <a:r>
              <a:rPr lang="ru-RU" dirty="0"/>
              <a:t>«Детям на здоровье»</a:t>
            </a:r>
          </a:p>
        </p:txBody>
      </p:sp>
      <p:sp>
        <p:nvSpPr>
          <p:cNvPr id="2051" name="AutoShape 3"/>
          <p:cNvSpPr>
            <a:spLocks noChangeAspect="1" noChangeArrowheads="1" noTextEdit="1"/>
          </p:cNvSpPr>
          <p:nvPr/>
        </p:nvSpPr>
        <p:spPr bwMode="auto">
          <a:xfrm>
            <a:off x="5181600" y="4092575"/>
            <a:ext cx="18288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270" y="4055253"/>
            <a:ext cx="1830388" cy="18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472325-1084-4319-BDC2-A150C80A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3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4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6C2C8E-E4F2-448A-A6B4-B0F06B83B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186340-0015-4B4E-8EE3-4C3D3D3EC9EB}"/>
              </a:ext>
            </a:extLst>
          </p:cNvPr>
          <p:cNvSpPr txBox="1"/>
          <p:nvPr/>
        </p:nvSpPr>
        <p:spPr>
          <a:xfrm>
            <a:off x="464693" y="1948720"/>
            <a:ext cx="5143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Участникам акции «Добрый автобус» мы не только говорим «Спасибо» и вручаем подарки на маршрутах, но и передаём благодарственные письма и сертификаты участников акции.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F3BF11-6476-49EC-AEE1-87A76A1E8848}"/>
              </a:ext>
            </a:extLst>
          </p:cNvPr>
          <p:cNvSpPr txBox="1"/>
          <p:nvPr/>
        </p:nvSpPr>
        <p:spPr>
          <a:xfrm>
            <a:off x="464695" y="3867462"/>
            <a:ext cx="5143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Педагоги образовательных учреждений с удовольствием прикладывают их к своим портфолио.  В офисах партнеров фонда сертификаты участников акции «Добрый автобус» занимают почётные места.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8776BB-01E9-4B3F-8CF6-BBEB604BF27A}"/>
              </a:ext>
            </a:extLst>
          </p:cNvPr>
          <p:cNvSpPr txBox="1"/>
          <p:nvPr/>
        </p:nvSpPr>
        <p:spPr>
          <a:xfrm>
            <a:off x="464695" y="904833"/>
            <a:ext cx="490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КАК МЫ БЛАГОДАРИМ УЧАСТНИКОВ АКЦИИ?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F53A2D-ABAC-4DFB-BA6D-F2CB90498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4" y="1084957"/>
            <a:ext cx="720000" cy="720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48" y="5617029"/>
            <a:ext cx="1238252" cy="12409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40580-7A87-4FC5-A670-D8D24B7F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ЧЕМ МЫ МОЖЕМ ГОРДИТЬСЯ?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058CC8-BF02-40F1-81D5-DE1755EB993F}"/>
              </a:ext>
            </a:extLst>
          </p:cNvPr>
          <p:cNvSpPr txBox="1"/>
          <p:nvPr/>
        </p:nvSpPr>
        <p:spPr>
          <a:xfrm>
            <a:off x="1442249" y="1955298"/>
            <a:ext cx="960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 2017-2020 гг. акция «Добрый автобус» успешно состоялась 9 раз;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41 новый волонтёр;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70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новых партнеров фонда из числа коммерческих и государственных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46 образовательных учреждений приняли участие в акции. Во многих из них командой фонда проведены «Уроки доброты»;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50-55 семей обеспечиваем ежемесячно гигиеническими средствами;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Закрываем потребность детского онкогематологического отделения в средствах для уборки; памперсах и впитывающих пелёнках, других средствах гигиены;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2 раза в месяц пополняем коробки храбрости в процедурных кабинетах детского онкогематологического отделения;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Создаём необходимый запас канцелярских школьных принадлежностей, игрушек, наборов для творчества для учебной и игровой комнат отделения;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Совершаем выезды в подшефные организации (детское отделение хосписа, Дом малютки, детское соматическое отделение, православный социальный приют и другие).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518" y="3149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Д\Добрый автобус 6, 13.10.18\IMG_8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1919F-9605-4751-8F08-D102AE1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МЫ ЖИЛИ БЕЗ НЕГО?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2905D2-3C63-46E4-80EB-B46B8955B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314070"/>
            <a:ext cx="989669" cy="989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9AD0CC-E10A-4BB3-9F93-E4E2E25E051B}"/>
              </a:ext>
            </a:extLst>
          </p:cNvPr>
          <p:cNvSpPr txBox="1"/>
          <p:nvPr/>
        </p:nvSpPr>
        <p:spPr>
          <a:xfrm>
            <a:off x="515815" y="3708551"/>
            <a:ext cx="3376248" cy="191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Как и из чего рождаются идеи? Конечно же из практической деятельности! 4 года назад сбор гигиенических средств, канцтоваров и игрушек выглядел совсем иначе…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90A3294-D081-4DD9-8B31-336FA2C3DFDB}"/>
              </a:ext>
            </a:extLst>
          </p:cNvPr>
          <p:cNvSpPr txBox="1"/>
          <p:nvPr/>
        </p:nvSpPr>
        <p:spPr>
          <a:xfrm>
            <a:off x="4502214" y="3704489"/>
            <a:ext cx="3376248" cy="19125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Помощники фонда звонили нам, писали в социальных сетях и сообщали о желании передать необходимое детям, проходящим лечение в онкогематологическом отделении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869FC1C-A270-4F61-8FEF-32776D339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4" y="2254504"/>
            <a:ext cx="1230922" cy="10492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D33532-C8F0-4271-A21A-7D46C1283A76}"/>
              </a:ext>
            </a:extLst>
          </p:cNvPr>
          <p:cNvSpPr txBox="1"/>
          <p:nvPr/>
        </p:nvSpPr>
        <p:spPr>
          <a:xfrm>
            <a:off x="8299938" y="3704493"/>
            <a:ext cx="3376800" cy="191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Представители фонда, порой не имея возможности воспользоваться личным автотранспортом, встречались с людьми, забирали и привозили гигиену на склад фонда.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6106AE8-EC0D-42C9-ABED-57E333448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69" y="2254504"/>
            <a:ext cx="1080000" cy="1080000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8341208" y="5792569"/>
            <a:ext cx="1286507" cy="12893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2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95CCA3-F2FF-4BA2-8E5D-21BA9E65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Как РодилаСЬ ИДЕЯ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АКЦИи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33DF4D-2F92-4B5E-9ABD-A4EFB2D5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45" y="2084409"/>
            <a:ext cx="541067" cy="541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CE9953-E137-46C6-828D-50CA81414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2" y="3289095"/>
            <a:ext cx="541067" cy="541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D99EE8-FDBF-4B7F-A1AE-2513A4DAD1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752" y="4493781"/>
            <a:ext cx="536494" cy="542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206DA2-4B59-4DF9-B399-9F0B4BD9EF66}"/>
              </a:ext>
            </a:extLst>
          </p:cNvPr>
          <p:cNvSpPr txBox="1"/>
          <p:nvPr/>
        </p:nvSpPr>
        <p:spPr>
          <a:xfrm>
            <a:off x="2101502" y="5456033"/>
            <a:ext cx="850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планировали облегчить труд волонтеров и представителей фонда, упорядочить процесс сбора гигиены, канцтоваров и игрушек;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978BF0-F346-4775-9AE2-84A1BF7E348E}"/>
              </a:ext>
            </a:extLst>
          </p:cNvPr>
          <p:cNvSpPr txBox="1"/>
          <p:nvPr/>
        </p:nvSpPr>
        <p:spPr>
          <a:xfrm>
            <a:off x="2119086" y="3289095"/>
            <a:ext cx="850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и до «Доброго автобуса» мечтали создать яркую, масштабную акцию (проект, программу) необычного формата, которая стала бы визитной карточкой, «фишкой» фонда;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6A5D24-CF95-42B5-9A0E-5F78FEDF7FB9}"/>
              </a:ext>
            </a:extLst>
          </p:cNvPr>
          <p:cNvSpPr txBox="1"/>
          <p:nvPr/>
        </p:nvSpPr>
        <p:spPr>
          <a:xfrm>
            <a:off x="2119086" y="4493781"/>
            <a:ext cx="850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Нам хотелось объединить неравнодушных жителей города и помочь им сотворить добрые дела, экономя их время и силы.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42CEF04-CC23-4E92-AAEB-F06AB64A6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9" y="5508666"/>
            <a:ext cx="541067" cy="5410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C042F4-C564-4B7B-A3FE-B429DEAD4FDA}"/>
              </a:ext>
            </a:extLst>
          </p:cNvPr>
          <p:cNvSpPr txBox="1"/>
          <p:nvPr/>
        </p:nvSpPr>
        <p:spPr>
          <a:xfrm>
            <a:off x="2101502" y="2135110"/>
            <a:ext cx="812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Главная цель: </a:t>
            </a:r>
            <a:r>
              <a:rPr lang="ru-RU" dirty="0"/>
              <a:t>обеспечить пациентов детского онкогематологического отделения гигиеническими средствами, канцтоварами, игрушками, наборами для творчества. </a:t>
            </a:r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10449996" y="5191536"/>
            <a:ext cx="1496296" cy="15443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518" y="5458452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8AEF13-F93D-4A0D-A89C-6BBB7E58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ОДИН ИЗ ПРЕДСТАВИТЕЛЕЙ ФОНДА ПРЕдложила: «ПУСТЬ обычный Автобус станет связующей нитью в мир добросердечности, Искренности и любви»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52E166-8264-4F8D-841D-D735AF21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9607660" cy="433365"/>
          </a:xfrm>
        </p:spPr>
        <p:txBody>
          <a:bodyPr/>
          <a:lstStyle/>
          <a:p>
            <a:r>
              <a:rPr lang="ru-RU" dirty="0"/>
              <a:t>Как МЫ готовились к АКЦИИ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201599-7F0C-43C3-BA47-B8CF569A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0848" y="2611981"/>
            <a:ext cx="4645152" cy="28567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Подготовили листовку, написали пресс-релизы для СМИ, серию постов для сайта фонда и групп в социальных сетях;</a:t>
            </a:r>
          </a:p>
          <a:p>
            <a:r>
              <a:rPr lang="ru-RU" dirty="0"/>
              <a:t>Разработали формат: не заранее спланированный нами маршрут, а приём заявок на остановки непосредственно от участников акции;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6D9A053-24AC-4082-A513-CC07F0C8B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29911"/>
          </a:xfrm>
        </p:spPr>
        <p:txBody>
          <a:bodyPr/>
          <a:lstStyle/>
          <a:p>
            <a:r>
              <a:rPr lang="ru-RU" dirty="0"/>
              <a:t>ОТ ИДЕИ К ПЛАНУ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C4F19A-3528-48B7-BCC3-0EE8F8B04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703871"/>
            <a:ext cx="4536998" cy="276485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Договорились с партнерами фонда о предоставление 2 микроавтобусов в день проведения акции;</a:t>
            </a:r>
          </a:p>
          <a:p>
            <a:r>
              <a:rPr lang="ru-RU" dirty="0"/>
              <a:t>Придумали «фишки» для участников: «конфетки добра», ростовые куклы, фотосессию; яркие раздаточные материалы и необычные поделки от подопечных фонда.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0590046" y="5204594"/>
            <a:ext cx="1601953" cy="16534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1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6F500D-DC2C-49B8-BABB-9B1EF4272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8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15BF2C1E-7B87-4F7E-AFD7-4F740FA85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7732"/>
              </p:ext>
            </p:extLst>
          </p:nvPr>
        </p:nvGraphicFramePr>
        <p:xfrm>
          <a:off x="1" y="0"/>
          <a:ext cx="12192000" cy="769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2113">
                  <a:extLst>
                    <a:ext uri="{9D8B030D-6E8A-4147-A177-3AD203B41FA5}">
                      <a16:colId xmlns="" xmlns:a16="http://schemas.microsoft.com/office/drawing/2014/main" val="2129442085"/>
                    </a:ext>
                  </a:extLst>
                </a:gridCol>
                <a:gridCol w="6409887">
                  <a:extLst>
                    <a:ext uri="{9D8B030D-6E8A-4147-A177-3AD203B41FA5}">
                      <a16:colId xmlns="" xmlns:a16="http://schemas.microsoft.com/office/drawing/2014/main" val="2637009344"/>
                    </a:ext>
                  </a:extLst>
                </a:gridCol>
              </a:tblGrid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 какой срок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2180635"/>
                  </a:ext>
                </a:extLst>
              </a:tr>
              <a:tr h="3486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Выбрать дату акции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2 месяца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6713918"/>
                  </a:ext>
                </a:extLst>
              </a:tr>
              <a:tr h="3486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Выбрать и назначить координатора акции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 месяца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611206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Найти организацию, которая предоставит микроавтобус(ы) для акции, заключить договор с выбранной организацией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2 месяца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8370709"/>
                  </a:ext>
                </a:extLst>
              </a:tr>
              <a:tr h="290092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Составить список организаций, которые можно привлечь к участию в акции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1 месяц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388540"/>
                  </a:ext>
                </a:extLst>
              </a:tr>
              <a:tr h="83453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 каналы подачи заявок для участников акции (звонки,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sms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заявка через форму обратной связи на сайте и др.)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 месяца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4709187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Подготовить тексты для рассылок, пресс-релизы для СМИ, посты и т.д.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1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6429992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 виды сувенирную продукции для участников акции и заказать её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1 месяц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4226555"/>
                  </a:ext>
                </a:extLst>
              </a:tr>
              <a:tr h="3486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Найти фотографов для фотосъемки в день акции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3 недели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050647"/>
                  </a:ext>
                </a:extLst>
              </a:tr>
              <a:tr h="3486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Запустить освещение акции в сети Интернет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1 месяц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5888703"/>
                  </a:ext>
                </a:extLst>
              </a:tr>
              <a:tr h="3486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 приема заявок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1 месяц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1047738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заявок, поданных потенциальными участниками акции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 момента старта заявок, окончание – за 2-3 дня до публикации маршрута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16276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публикация маршрута автобуса(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оповещение участников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1 неделю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6991040"/>
                  </a:ext>
                </a:extLst>
              </a:tr>
              <a:tr h="58726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команды экипажей автобуса(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для проведения акции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3 недели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0014206"/>
                  </a:ext>
                </a:extLst>
              </a:tr>
              <a:tr h="60228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Подготовить формы для записи контактных данных участников акции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 2 недели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7039784"/>
                  </a:ext>
                </a:extLst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024" y="5617028"/>
            <a:ext cx="1349975" cy="135293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8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E7928-7919-46C6-AF1B-CC793B72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КАК ПОДАТЬ ЗАЯВКУ ДЛЯ УЧАСТИя В АКЦИИ?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E42A4C-F293-4157-8EBB-003694FC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Позвонить координаторам акции и оставить заявку на остановку по телефону</a:t>
            </a:r>
          </a:p>
          <a:p>
            <a:r>
              <a:rPr lang="ru-RU" dirty="0"/>
              <a:t>Написать комментарий под постом о старте приёма заявок в социальных сетях</a:t>
            </a:r>
          </a:p>
          <a:p>
            <a:r>
              <a:rPr lang="ru-RU" dirty="0"/>
              <a:t>Отправить письмо с заявкой на электронную почту фонда </a:t>
            </a:r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bf@detyam-nz.ru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Координаторы акции</a:t>
            </a:r>
          </a:p>
          <a:p>
            <a:pPr marL="0" indent="0">
              <a:buNone/>
            </a:pPr>
            <a:r>
              <a:rPr lang="ru-RU" dirty="0"/>
              <a:t>Новикова Антонина + 7 (906) 171-31-07          Никифорова Дарья + 7 (917) 838-26-22  </a:t>
            </a:r>
          </a:p>
          <a:p>
            <a:pPr marL="0" indent="0">
              <a:buNone/>
            </a:pPr>
            <a:r>
              <a:rPr lang="ru-RU" dirty="0"/>
              <a:t>Захарченко Марина + 7 (903) 373-42-95          </a:t>
            </a:r>
            <a:r>
              <a:rPr lang="ru-RU" dirty="0" err="1"/>
              <a:t>Кристилева</a:t>
            </a:r>
            <a:r>
              <a:rPr lang="ru-RU" dirty="0"/>
              <a:t> Елена +7 (904) 435-51-71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A21D73-83F6-425B-A478-2EB47E870E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4690" y="1120857"/>
            <a:ext cx="536494" cy="542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9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BBA09-BB45-47F9-B518-7CDE8351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219076"/>
            <a:ext cx="10083302" cy="18641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ЧТО ПРИНЕСТИ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кабинет социального педагога для передачи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ОСТАНОВКУ ДОБРОГО АВТОБУСА?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01B69A-1192-466B-942B-CE1FF555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141249"/>
            <a:ext cx="4645152" cy="331822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Пелёнки одноразовые (размер 60 на 90 см)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Подгузники (размер 2,3,4,5,6,7)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Небольшие игрушки для коробки храбрости (новые)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Наборы для творчества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Настольные игры (для детей разных возрастов)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61BF47-6432-4AAE-B1D3-68A6547E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127992"/>
            <a:ext cx="4645152" cy="286581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Туалетная бумага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Бумажные полотенца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Влажные салфетки (большие упаковки)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Жидкое мыло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Стиральный порошок (для автоматической стирки)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Канцелярские товары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518" y="5458453"/>
            <a:ext cx="1396482" cy="13995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D2124-832C-4235-99E4-A7ACCC27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«ДоБРЫЙ АВТОБУС» В ЦИФРАХ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42224E2-2CB5-439E-9D7D-93ED44D8D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6" y="2068385"/>
            <a:ext cx="589277" cy="589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FDBF4B-82F9-4962-A2CC-66B0FC212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7" y="2010697"/>
            <a:ext cx="604625" cy="604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84BADCA-3399-4DAC-ADF1-EB886CD78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64" y="1953010"/>
            <a:ext cx="720000" cy="7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31915C-59E7-45F6-8F04-93FE8DE99E1E}"/>
              </a:ext>
            </a:extLst>
          </p:cNvPr>
          <p:cNvSpPr txBox="1"/>
          <p:nvPr/>
        </p:nvSpPr>
        <p:spPr>
          <a:xfrm>
            <a:off x="277001" y="2872293"/>
            <a:ext cx="2923083" cy="2565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2 раза в год;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9 часов в пути;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3 автобуса на маршрутах.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A5FB80-086A-4B60-9591-28F566443EB0}"/>
              </a:ext>
            </a:extLst>
          </p:cNvPr>
          <p:cNvSpPr txBox="1"/>
          <p:nvPr/>
        </p:nvSpPr>
        <p:spPr>
          <a:xfrm>
            <a:off x="4874416" y="2772265"/>
            <a:ext cx="2757600" cy="2332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5 населенных пунктов;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600 семей, принявших участие;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более 40 организаций-участников.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6AA8255-C3CD-4215-B645-F845FB94FA04}"/>
              </a:ext>
            </a:extLst>
          </p:cNvPr>
          <p:cNvSpPr txBox="1"/>
          <p:nvPr/>
        </p:nvSpPr>
        <p:spPr>
          <a:xfrm>
            <a:off x="9239529" y="2772266"/>
            <a:ext cx="2757600" cy="328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90 остановок;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15 волонтеров;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Свинка Пеппа, Лунтик, Майнкрафт, Китти и другие персонажи акции.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70162" y="5533261"/>
            <a:ext cx="1321837" cy="132473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1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970</TotalTime>
  <Words>872</Words>
  <Application>Microsoft Office PowerPoint</Application>
  <PresentationFormat>Произвольный</PresentationFormat>
  <Paragraphs>93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Галерея</vt:lpstr>
      <vt:lpstr>Акция «Добрый АВТОБУС»: ОТ ИДЕИ ДО РЕАЛИЗАЦИИ</vt:lpstr>
      <vt:lpstr>Как МЫ ЖИЛИ БЕЗ НЕГО?</vt:lpstr>
      <vt:lpstr>Как РодилаСЬ ИДЕЯ АКЦИи?</vt:lpstr>
      <vt:lpstr>ОДИН ИЗ ПРЕДСТАВИТЕЛЕЙ ФОНДА ПРЕдложила: «ПУСТЬ обычный Автобус станет связующей нитью в мир добросердечности, Искренности и любви»</vt:lpstr>
      <vt:lpstr>Презентация PowerPoint</vt:lpstr>
      <vt:lpstr>Презентация PowerPoint</vt:lpstr>
      <vt:lpstr>КАК ПОДАТЬ ЗАЯВКУ ДЛЯ УЧАСТИя В АКЦИИ?</vt:lpstr>
      <vt:lpstr>ЧТО ПРИНЕСТИ в кабинет социального педагога для передачи  НА ОСТАНОВКУ ДОБРОГО АВТОБУСА?</vt:lpstr>
      <vt:lpstr>«ДоБРЫЙ АВТОБУС» В ЦИФРАХ</vt:lpstr>
      <vt:lpstr>Презентация PowerPoint</vt:lpstr>
      <vt:lpstr>Презентация PowerPoint</vt:lpstr>
      <vt:lpstr>ЧЕМ МЫ МОЖЕМ ГОРДИТЬСЯ?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Викуля</dc:creator>
  <cp:lastModifiedBy>User</cp:lastModifiedBy>
  <cp:revision>87</cp:revision>
  <cp:lastPrinted>2021-04-14T09:33:47Z</cp:lastPrinted>
  <dcterms:created xsi:type="dcterms:W3CDTF">2019-10-21T18:52:13Z</dcterms:created>
  <dcterms:modified xsi:type="dcterms:W3CDTF">2021-04-14T09:34:38Z</dcterms:modified>
</cp:coreProperties>
</file>