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A6543E-C026-435B-87E8-860FDC65FC01}" v="1827" dt="2024-04-26T19:30:21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964A3F-1121-4B5B-AD17-F6152B0BC11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8168A2-78F3-4BE6-A9B3-8FCDD966FAEF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Прохождение школы волонтёров</a:t>
          </a:r>
          <a:endParaRPr lang="en-US"/>
        </a:p>
      </dgm:t>
    </dgm:pt>
    <dgm:pt modelId="{AB6BC55D-BB76-4C21-B91E-29FA07C6105A}" type="parTrans" cxnId="{B444A27C-4A96-4322-A528-8C56C3B51FDC}">
      <dgm:prSet/>
      <dgm:spPr/>
      <dgm:t>
        <a:bodyPr/>
        <a:lstStyle/>
        <a:p>
          <a:endParaRPr lang="en-US"/>
        </a:p>
      </dgm:t>
    </dgm:pt>
    <dgm:pt modelId="{7729D907-14F9-4C91-859B-0DB4FC64B3A9}" type="sibTrans" cxnId="{B444A27C-4A96-4322-A528-8C56C3B51FDC}">
      <dgm:prSet/>
      <dgm:spPr/>
      <dgm:t>
        <a:bodyPr/>
        <a:lstStyle/>
        <a:p>
          <a:endParaRPr lang="en-US"/>
        </a:p>
      </dgm:t>
    </dgm:pt>
    <dgm:pt modelId="{4C9367B4-5889-442C-B651-ADA96EBB5CDD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Появление отряда на базе школы</a:t>
          </a:r>
          <a:endParaRPr lang="en-US"/>
        </a:p>
      </dgm:t>
    </dgm:pt>
    <dgm:pt modelId="{3DE9854F-CF0B-4FB9-87D0-F3C85D6FC9E7}" type="parTrans" cxnId="{683723C5-E865-44A3-9C13-ADCA4DDED40C}">
      <dgm:prSet/>
      <dgm:spPr/>
      <dgm:t>
        <a:bodyPr/>
        <a:lstStyle/>
        <a:p>
          <a:endParaRPr lang="en-US"/>
        </a:p>
      </dgm:t>
    </dgm:pt>
    <dgm:pt modelId="{F716212E-7B20-4AC5-A40F-3C101FD28A2D}" type="sibTrans" cxnId="{683723C5-E865-44A3-9C13-ADCA4DDED40C}">
      <dgm:prSet/>
      <dgm:spPr/>
      <dgm:t>
        <a:bodyPr/>
        <a:lstStyle/>
        <a:p>
          <a:endParaRPr lang="en-US"/>
        </a:p>
      </dgm:t>
    </dgm:pt>
    <dgm:pt modelId="{8668C7B6-528A-43BB-9C6A-2355C57BABB3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Участие в форуме "ДоброТЫ"</a:t>
          </a:r>
          <a:endParaRPr lang="en-US"/>
        </a:p>
      </dgm:t>
    </dgm:pt>
    <dgm:pt modelId="{675058C7-4C3B-4C11-A0EA-F34D6EA71F33}" type="parTrans" cxnId="{E34B70D3-D969-40CF-A5A4-54B91C29F011}">
      <dgm:prSet/>
      <dgm:spPr/>
      <dgm:t>
        <a:bodyPr/>
        <a:lstStyle/>
        <a:p>
          <a:endParaRPr lang="en-US"/>
        </a:p>
      </dgm:t>
    </dgm:pt>
    <dgm:pt modelId="{E0E07386-25A2-4A2A-BE4A-C49056386A43}" type="sibTrans" cxnId="{E34B70D3-D969-40CF-A5A4-54B91C29F011}">
      <dgm:prSet/>
      <dgm:spPr/>
      <dgm:t>
        <a:bodyPr/>
        <a:lstStyle/>
        <a:p>
          <a:endParaRPr lang="en-US"/>
        </a:p>
      </dgm:t>
    </dgm:pt>
    <dgm:pt modelId="{A8C18DA4-5CF3-4A8E-A523-5013F9D137D2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Начало добровольческой деятельности отряда</a:t>
          </a:r>
          <a:endParaRPr lang="en-US"/>
        </a:p>
      </dgm:t>
    </dgm:pt>
    <dgm:pt modelId="{E03E4FCA-0ABA-405C-A690-978084EAAFEE}" type="parTrans" cxnId="{2559798C-7EE1-4191-A0F3-88158987D18C}">
      <dgm:prSet/>
      <dgm:spPr/>
      <dgm:t>
        <a:bodyPr/>
        <a:lstStyle/>
        <a:p>
          <a:endParaRPr lang="en-US"/>
        </a:p>
      </dgm:t>
    </dgm:pt>
    <dgm:pt modelId="{72A75D6A-B2E0-40A5-834D-74697CBEE455}" type="sibTrans" cxnId="{2559798C-7EE1-4191-A0F3-88158987D18C}">
      <dgm:prSet/>
      <dgm:spPr/>
      <dgm:t>
        <a:bodyPr/>
        <a:lstStyle/>
        <a:p>
          <a:endParaRPr lang="en-US"/>
        </a:p>
      </dgm:t>
    </dgm:pt>
    <dgm:pt modelId="{EC5A3468-8863-4380-9B1C-A0A49039F070}" type="pres">
      <dgm:prSet presAssocID="{B5964A3F-1121-4B5B-AD17-F6152B0BC110}" presName="root" presStyleCnt="0">
        <dgm:presLayoutVars>
          <dgm:dir/>
          <dgm:resizeHandles val="exact"/>
        </dgm:presLayoutVars>
      </dgm:prSet>
      <dgm:spPr/>
    </dgm:pt>
    <dgm:pt modelId="{1330EAC7-5C31-46D8-852F-5B8B850B4B7C}" type="pres">
      <dgm:prSet presAssocID="{348168A2-78F3-4BE6-A9B3-8FCDD966FAEF}" presName="compNode" presStyleCnt="0"/>
      <dgm:spPr/>
    </dgm:pt>
    <dgm:pt modelId="{269138A3-8797-41CD-BB94-0B269649A0FA}" type="pres">
      <dgm:prSet presAssocID="{348168A2-78F3-4BE6-A9B3-8FCDD966FAE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Школа"/>
        </a:ext>
      </dgm:extLst>
    </dgm:pt>
    <dgm:pt modelId="{63C338A0-80F7-4DDE-9FD3-FEB593342B36}" type="pres">
      <dgm:prSet presAssocID="{348168A2-78F3-4BE6-A9B3-8FCDD966FAEF}" presName="spaceRect" presStyleCnt="0"/>
      <dgm:spPr/>
    </dgm:pt>
    <dgm:pt modelId="{F89E7828-DE92-46E3-87ED-2721E7425E3A}" type="pres">
      <dgm:prSet presAssocID="{348168A2-78F3-4BE6-A9B3-8FCDD966FAEF}" presName="textRect" presStyleLbl="revTx" presStyleIdx="0" presStyleCnt="4">
        <dgm:presLayoutVars>
          <dgm:chMax val="1"/>
          <dgm:chPref val="1"/>
        </dgm:presLayoutVars>
      </dgm:prSet>
      <dgm:spPr/>
    </dgm:pt>
    <dgm:pt modelId="{009171DA-D218-40B4-9014-189543916AD6}" type="pres">
      <dgm:prSet presAssocID="{7729D907-14F9-4C91-859B-0DB4FC64B3A9}" presName="sibTrans" presStyleCnt="0"/>
      <dgm:spPr/>
    </dgm:pt>
    <dgm:pt modelId="{1AD0E159-A140-49C2-88A8-EE6DECE9C531}" type="pres">
      <dgm:prSet presAssocID="{4C9367B4-5889-442C-B651-ADA96EBB5CDD}" presName="compNode" presStyleCnt="0"/>
      <dgm:spPr/>
    </dgm:pt>
    <dgm:pt modelId="{BEA9E5CF-3FBF-40BA-B96C-BC9CD627BBB6}" type="pres">
      <dgm:prSet presAssocID="{4C9367B4-5889-442C-B651-ADA96EBB5CD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Книги"/>
        </a:ext>
      </dgm:extLst>
    </dgm:pt>
    <dgm:pt modelId="{DB3023DE-9440-490F-A10F-13DF64AF8609}" type="pres">
      <dgm:prSet presAssocID="{4C9367B4-5889-442C-B651-ADA96EBB5CDD}" presName="spaceRect" presStyleCnt="0"/>
      <dgm:spPr/>
    </dgm:pt>
    <dgm:pt modelId="{0F48DA7B-0A1B-476E-9449-D41CCB17D21D}" type="pres">
      <dgm:prSet presAssocID="{4C9367B4-5889-442C-B651-ADA96EBB5CDD}" presName="textRect" presStyleLbl="revTx" presStyleIdx="1" presStyleCnt="4">
        <dgm:presLayoutVars>
          <dgm:chMax val="1"/>
          <dgm:chPref val="1"/>
        </dgm:presLayoutVars>
      </dgm:prSet>
      <dgm:spPr/>
    </dgm:pt>
    <dgm:pt modelId="{F0065AC1-F4CB-4EA0-8300-3BB134FCEF80}" type="pres">
      <dgm:prSet presAssocID="{F716212E-7B20-4AC5-A40F-3C101FD28A2D}" presName="sibTrans" presStyleCnt="0"/>
      <dgm:spPr/>
    </dgm:pt>
    <dgm:pt modelId="{E8379F98-62D7-4914-ACFD-C93C17A444EC}" type="pres">
      <dgm:prSet presAssocID="{8668C7B6-528A-43BB-9C6A-2355C57BABB3}" presName="compNode" presStyleCnt="0"/>
      <dgm:spPr/>
    </dgm:pt>
    <dgm:pt modelId="{68CA27D3-35B2-41DA-AD75-8F167ADA21A0}" type="pres">
      <dgm:prSet presAssocID="{8668C7B6-528A-43BB-9C6A-2355C57BABB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Сердце"/>
        </a:ext>
      </dgm:extLst>
    </dgm:pt>
    <dgm:pt modelId="{A9FE0A61-F3FA-4D00-A743-76066757E58E}" type="pres">
      <dgm:prSet presAssocID="{8668C7B6-528A-43BB-9C6A-2355C57BABB3}" presName="spaceRect" presStyleCnt="0"/>
      <dgm:spPr/>
    </dgm:pt>
    <dgm:pt modelId="{1E3EAC86-2CA2-4FAD-8BBB-787DB6021590}" type="pres">
      <dgm:prSet presAssocID="{8668C7B6-528A-43BB-9C6A-2355C57BABB3}" presName="textRect" presStyleLbl="revTx" presStyleIdx="2" presStyleCnt="4">
        <dgm:presLayoutVars>
          <dgm:chMax val="1"/>
          <dgm:chPref val="1"/>
        </dgm:presLayoutVars>
      </dgm:prSet>
      <dgm:spPr/>
    </dgm:pt>
    <dgm:pt modelId="{B259BFD6-4463-463E-B751-7221FD463A72}" type="pres">
      <dgm:prSet presAssocID="{E0E07386-25A2-4A2A-BE4A-C49056386A43}" presName="sibTrans" presStyleCnt="0"/>
      <dgm:spPr/>
    </dgm:pt>
    <dgm:pt modelId="{177E051D-EDD2-43DB-855A-1D90209D6D1F}" type="pres">
      <dgm:prSet presAssocID="{A8C18DA4-5CF3-4A8E-A523-5013F9D137D2}" presName="compNode" presStyleCnt="0"/>
      <dgm:spPr/>
    </dgm:pt>
    <dgm:pt modelId="{99D5A856-CC08-401B-8A96-7ED97C570AE5}" type="pres">
      <dgm:prSet presAssocID="{A8C18DA4-5CF3-4A8E-A523-5013F9D137D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: Slight curve"/>
        </a:ext>
      </dgm:extLst>
    </dgm:pt>
    <dgm:pt modelId="{C7F2C401-1500-46B2-BCFB-7B8DF5F012F4}" type="pres">
      <dgm:prSet presAssocID="{A8C18DA4-5CF3-4A8E-A523-5013F9D137D2}" presName="spaceRect" presStyleCnt="0"/>
      <dgm:spPr/>
    </dgm:pt>
    <dgm:pt modelId="{BBF58C81-1547-47F0-A9EE-20CF19A87935}" type="pres">
      <dgm:prSet presAssocID="{A8C18DA4-5CF3-4A8E-A523-5013F9D137D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6585E1D-183E-4C77-82DF-E67CD4E05EBC}" type="presOf" srcId="{A8C18DA4-5CF3-4A8E-A523-5013F9D137D2}" destId="{BBF58C81-1547-47F0-A9EE-20CF19A87935}" srcOrd="0" destOrd="0" presId="urn:microsoft.com/office/officeart/2018/2/layout/IconLabelList"/>
    <dgm:cxn modelId="{A60D1B3A-12C0-4E7A-AA41-32F3BCCA3C45}" type="presOf" srcId="{8668C7B6-528A-43BB-9C6A-2355C57BABB3}" destId="{1E3EAC86-2CA2-4FAD-8BBB-787DB6021590}" srcOrd="0" destOrd="0" presId="urn:microsoft.com/office/officeart/2018/2/layout/IconLabelList"/>
    <dgm:cxn modelId="{F88FF373-A8F2-460C-A3EA-2F0BBD19DB47}" type="presOf" srcId="{348168A2-78F3-4BE6-A9B3-8FCDD966FAEF}" destId="{F89E7828-DE92-46E3-87ED-2721E7425E3A}" srcOrd="0" destOrd="0" presId="urn:microsoft.com/office/officeart/2018/2/layout/IconLabelList"/>
    <dgm:cxn modelId="{C87CA257-5052-439C-ABF6-961221331629}" type="presOf" srcId="{B5964A3F-1121-4B5B-AD17-F6152B0BC110}" destId="{EC5A3468-8863-4380-9B1C-A0A49039F070}" srcOrd="0" destOrd="0" presId="urn:microsoft.com/office/officeart/2018/2/layout/IconLabelList"/>
    <dgm:cxn modelId="{B444A27C-4A96-4322-A528-8C56C3B51FDC}" srcId="{B5964A3F-1121-4B5B-AD17-F6152B0BC110}" destId="{348168A2-78F3-4BE6-A9B3-8FCDD966FAEF}" srcOrd="0" destOrd="0" parTransId="{AB6BC55D-BB76-4C21-B91E-29FA07C6105A}" sibTransId="{7729D907-14F9-4C91-859B-0DB4FC64B3A9}"/>
    <dgm:cxn modelId="{2559798C-7EE1-4191-A0F3-88158987D18C}" srcId="{B5964A3F-1121-4B5B-AD17-F6152B0BC110}" destId="{A8C18DA4-5CF3-4A8E-A523-5013F9D137D2}" srcOrd="3" destOrd="0" parTransId="{E03E4FCA-0ABA-405C-A690-978084EAAFEE}" sibTransId="{72A75D6A-B2E0-40A5-834D-74697CBEE455}"/>
    <dgm:cxn modelId="{683723C5-E865-44A3-9C13-ADCA4DDED40C}" srcId="{B5964A3F-1121-4B5B-AD17-F6152B0BC110}" destId="{4C9367B4-5889-442C-B651-ADA96EBB5CDD}" srcOrd="1" destOrd="0" parTransId="{3DE9854F-CF0B-4FB9-87D0-F3C85D6FC9E7}" sibTransId="{F716212E-7B20-4AC5-A40F-3C101FD28A2D}"/>
    <dgm:cxn modelId="{E34B70D3-D969-40CF-A5A4-54B91C29F011}" srcId="{B5964A3F-1121-4B5B-AD17-F6152B0BC110}" destId="{8668C7B6-528A-43BB-9C6A-2355C57BABB3}" srcOrd="2" destOrd="0" parTransId="{675058C7-4C3B-4C11-A0EA-F34D6EA71F33}" sibTransId="{E0E07386-25A2-4A2A-BE4A-C49056386A43}"/>
    <dgm:cxn modelId="{BB91DEE6-D18A-41A6-8E34-E45E0F27D059}" type="presOf" srcId="{4C9367B4-5889-442C-B651-ADA96EBB5CDD}" destId="{0F48DA7B-0A1B-476E-9449-D41CCB17D21D}" srcOrd="0" destOrd="0" presId="urn:microsoft.com/office/officeart/2018/2/layout/IconLabelList"/>
    <dgm:cxn modelId="{BB1093F5-A8AD-4E00-AF80-8FE6015D3234}" type="presParOf" srcId="{EC5A3468-8863-4380-9B1C-A0A49039F070}" destId="{1330EAC7-5C31-46D8-852F-5B8B850B4B7C}" srcOrd="0" destOrd="0" presId="urn:microsoft.com/office/officeart/2018/2/layout/IconLabelList"/>
    <dgm:cxn modelId="{11D72A7E-BCD4-41F5-8DA9-B11924262647}" type="presParOf" srcId="{1330EAC7-5C31-46D8-852F-5B8B850B4B7C}" destId="{269138A3-8797-41CD-BB94-0B269649A0FA}" srcOrd="0" destOrd="0" presId="urn:microsoft.com/office/officeart/2018/2/layout/IconLabelList"/>
    <dgm:cxn modelId="{4C5D0BCB-69FA-4E66-98C3-7C43D31D53F0}" type="presParOf" srcId="{1330EAC7-5C31-46D8-852F-5B8B850B4B7C}" destId="{63C338A0-80F7-4DDE-9FD3-FEB593342B36}" srcOrd="1" destOrd="0" presId="urn:microsoft.com/office/officeart/2018/2/layout/IconLabelList"/>
    <dgm:cxn modelId="{8AE76D65-4C44-4FDE-AAA0-72A0DCC005E3}" type="presParOf" srcId="{1330EAC7-5C31-46D8-852F-5B8B850B4B7C}" destId="{F89E7828-DE92-46E3-87ED-2721E7425E3A}" srcOrd="2" destOrd="0" presId="urn:microsoft.com/office/officeart/2018/2/layout/IconLabelList"/>
    <dgm:cxn modelId="{FB7CA3D6-6AD6-4510-9E97-50D05E9CA54E}" type="presParOf" srcId="{EC5A3468-8863-4380-9B1C-A0A49039F070}" destId="{009171DA-D218-40B4-9014-189543916AD6}" srcOrd="1" destOrd="0" presId="urn:microsoft.com/office/officeart/2018/2/layout/IconLabelList"/>
    <dgm:cxn modelId="{91866E5E-9996-4C43-BC7A-3D3EC98FB7DB}" type="presParOf" srcId="{EC5A3468-8863-4380-9B1C-A0A49039F070}" destId="{1AD0E159-A140-49C2-88A8-EE6DECE9C531}" srcOrd="2" destOrd="0" presId="urn:microsoft.com/office/officeart/2018/2/layout/IconLabelList"/>
    <dgm:cxn modelId="{445D3C14-D31F-4728-8907-03CD790B9D0B}" type="presParOf" srcId="{1AD0E159-A140-49C2-88A8-EE6DECE9C531}" destId="{BEA9E5CF-3FBF-40BA-B96C-BC9CD627BBB6}" srcOrd="0" destOrd="0" presId="urn:microsoft.com/office/officeart/2018/2/layout/IconLabelList"/>
    <dgm:cxn modelId="{4A4CE100-8F4D-40C7-8004-79D2ED5BEB9B}" type="presParOf" srcId="{1AD0E159-A140-49C2-88A8-EE6DECE9C531}" destId="{DB3023DE-9440-490F-A10F-13DF64AF8609}" srcOrd="1" destOrd="0" presId="urn:microsoft.com/office/officeart/2018/2/layout/IconLabelList"/>
    <dgm:cxn modelId="{B816CBA9-4E5C-4E69-B42C-0DD899DD4FF8}" type="presParOf" srcId="{1AD0E159-A140-49C2-88A8-EE6DECE9C531}" destId="{0F48DA7B-0A1B-476E-9449-D41CCB17D21D}" srcOrd="2" destOrd="0" presId="urn:microsoft.com/office/officeart/2018/2/layout/IconLabelList"/>
    <dgm:cxn modelId="{DC1DD5D4-F719-466F-995A-ED206539EF98}" type="presParOf" srcId="{EC5A3468-8863-4380-9B1C-A0A49039F070}" destId="{F0065AC1-F4CB-4EA0-8300-3BB134FCEF80}" srcOrd="3" destOrd="0" presId="urn:microsoft.com/office/officeart/2018/2/layout/IconLabelList"/>
    <dgm:cxn modelId="{AD359B92-C1C1-4FA5-BC87-05A126A46CEE}" type="presParOf" srcId="{EC5A3468-8863-4380-9B1C-A0A49039F070}" destId="{E8379F98-62D7-4914-ACFD-C93C17A444EC}" srcOrd="4" destOrd="0" presId="urn:microsoft.com/office/officeart/2018/2/layout/IconLabelList"/>
    <dgm:cxn modelId="{38EB4642-94C2-489B-B64B-1DC19EB60C28}" type="presParOf" srcId="{E8379F98-62D7-4914-ACFD-C93C17A444EC}" destId="{68CA27D3-35B2-41DA-AD75-8F167ADA21A0}" srcOrd="0" destOrd="0" presId="urn:microsoft.com/office/officeart/2018/2/layout/IconLabelList"/>
    <dgm:cxn modelId="{0EC6057E-6B66-4442-A21A-1354D07A9055}" type="presParOf" srcId="{E8379F98-62D7-4914-ACFD-C93C17A444EC}" destId="{A9FE0A61-F3FA-4D00-A743-76066757E58E}" srcOrd="1" destOrd="0" presId="urn:microsoft.com/office/officeart/2018/2/layout/IconLabelList"/>
    <dgm:cxn modelId="{BB9EFA42-83AE-4D21-9593-878D1642D9EF}" type="presParOf" srcId="{E8379F98-62D7-4914-ACFD-C93C17A444EC}" destId="{1E3EAC86-2CA2-4FAD-8BBB-787DB6021590}" srcOrd="2" destOrd="0" presId="urn:microsoft.com/office/officeart/2018/2/layout/IconLabelList"/>
    <dgm:cxn modelId="{1A197327-ED25-480C-AC9A-EAB3E7570D6D}" type="presParOf" srcId="{EC5A3468-8863-4380-9B1C-A0A49039F070}" destId="{B259BFD6-4463-463E-B751-7221FD463A72}" srcOrd="5" destOrd="0" presId="urn:microsoft.com/office/officeart/2018/2/layout/IconLabelList"/>
    <dgm:cxn modelId="{7E29311D-4CA4-4547-AFBA-2DB915832836}" type="presParOf" srcId="{EC5A3468-8863-4380-9B1C-A0A49039F070}" destId="{177E051D-EDD2-43DB-855A-1D90209D6D1F}" srcOrd="6" destOrd="0" presId="urn:microsoft.com/office/officeart/2018/2/layout/IconLabelList"/>
    <dgm:cxn modelId="{F2845082-EDDC-4CC9-B0AD-3F7ADDB20575}" type="presParOf" srcId="{177E051D-EDD2-43DB-855A-1D90209D6D1F}" destId="{99D5A856-CC08-401B-8A96-7ED97C570AE5}" srcOrd="0" destOrd="0" presId="urn:microsoft.com/office/officeart/2018/2/layout/IconLabelList"/>
    <dgm:cxn modelId="{4040150B-77E6-48C1-95AC-EDC8175931C3}" type="presParOf" srcId="{177E051D-EDD2-43DB-855A-1D90209D6D1F}" destId="{C7F2C401-1500-46B2-BCFB-7B8DF5F012F4}" srcOrd="1" destOrd="0" presId="urn:microsoft.com/office/officeart/2018/2/layout/IconLabelList"/>
    <dgm:cxn modelId="{8DCA5FA1-A6F7-46F4-86F1-C230DDFBE3EA}" type="presParOf" srcId="{177E051D-EDD2-43DB-855A-1D90209D6D1F}" destId="{BBF58C81-1547-47F0-A9EE-20CF19A8793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72B7B3-DF9B-42E2-83A5-82BD70C6E051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11495560-98BE-46F9-B50F-36D6B48CE3C7}">
      <dgm:prSet/>
      <dgm:spPr/>
      <dgm:t>
        <a:bodyPr/>
        <a:lstStyle/>
        <a:p>
          <a:r>
            <a:rPr lang="ru-RU" dirty="0"/>
            <a:t>Добровольческую деятельность отряда можно разделить по следующим направлениям:</a:t>
          </a:r>
          <a:endParaRPr lang="en-US" dirty="0"/>
        </a:p>
      </dgm:t>
    </dgm:pt>
    <dgm:pt modelId="{1E6E5AFC-32F7-4232-852C-F5330954D018}" type="parTrans" cxnId="{F9CE39B6-CD5D-48D0-BCB7-8D6382F65372}">
      <dgm:prSet/>
      <dgm:spPr/>
      <dgm:t>
        <a:bodyPr/>
        <a:lstStyle/>
        <a:p>
          <a:endParaRPr lang="en-US"/>
        </a:p>
      </dgm:t>
    </dgm:pt>
    <dgm:pt modelId="{56748424-686C-4B9F-952A-44236FEE7DE1}" type="sibTrans" cxnId="{F9CE39B6-CD5D-48D0-BCB7-8D6382F65372}">
      <dgm:prSet/>
      <dgm:spPr/>
      <dgm:t>
        <a:bodyPr/>
        <a:lstStyle/>
        <a:p>
          <a:endParaRPr lang="en-US"/>
        </a:p>
      </dgm:t>
    </dgm:pt>
    <dgm:pt modelId="{37AD034D-9C08-4EF8-B946-91C1DD74AFEF}">
      <dgm:prSet/>
      <dgm:spPr/>
      <dgm:t>
        <a:bodyPr/>
        <a:lstStyle/>
        <a:p>
          <a:r>
            <a:rPr lang="ru-RU" dirty="0"/>
            <a:t>Социальное </a:t>
          </a:r>
          <a:r>
            <a:rPr lang="ru-RU" dirty="0" err="1"/>
            <a:t>волонтёрство</a:t>
          </a:r>
          <a:endParaRPr lang="en-US" dirty="0" err="1"/>
        </a:p>
      </dgm:t>
    </dgm:pt>
    <dgm:pt modelId="{91298CAF-02D8-44D1-9306-24C40CEA4D32}" type="parTrans" cxnId="{1C3C4CEE-381D-4A6D-B201-3960D47BF687}">
      <dgm:prSet/>
      <dgm:spPr/>
      <dgm:t>
        <a:bodyPr/>
        <a:lstStyle/>
        <a:p>
          <a:endParaRPr lang="en-US"/>
        </a:p>
      </dgm:t>
    </dgm:pt>
    <dgm:pt modelId="{04761EB1-7A69-4492-8603-81EAA7181172}" type="sibTrans" cxnId="{1C3C4CEE-381D-4A6D-B201-3960D47BF687}">
      <dgm:prSet/>
      <dgm:spPr/>
      <dgm:t>
        <a:bodyPr/>
        <a:lstStyle/>
        <a:p>
          <a:endParaRPr lang="en-US"/>
        </a:p>
      </dgm:t>
    </dgm:pt>
    <dgm:pt modelId="{A4D5EB12-B557-4291-8B4F-FCF33D121B91}">
      <dgm:prSet/>
      <dgm:spPr/>
      <dgm:t>
        <a:bodyPr/>
        <a:lstStyle/>
        <a:p>
          <a:pPr rtl="0"/>
          <a:r>
            <a:rPr lang="ru-RU" dirty="0">
              <a:latin typeface="Posterama"/>
            </a:rPr>
            <a:t>Военно-патриотическое волонтёрство</a:t>
          </a:r>
          <a:endParaRPr lang="ru-RU" dirty="0"/>
        </a:p>
      </dgm:t>
    </dgm:pt>
    <dgm:pt modelId="{1D480547-3E86-46D4-A689-B091E276951A}" type="parTrans" cxnId="{08C3D4E7-DD27-43FF-A05E-CB1A703C8247}">
      <dgm:prSet/>
      <dgm:spPr/>
      <dgm:t>
        <a:bodyPr/>
        <a:lstStyle/>
        <a:p>
          <a:endParaRPr lang="en-US"/>
        </a:p>
      </dgm:t>
    </dgm:pt>
    <dgm:pt modelId="{9B30A4E5-292D-40EC-BAC8-E72F6687672A}" type="sibTrans" cxnId="{08C3D4E7-DD27-43FF-A05E-CB1A703C8247}">
      <dgm:prSet/>
      <dgm:spPr/>
      <dgm:t>
        <a:bodyPr/>
        <a:lstStyle/>
        <a:p>
          <a:endParaRPr lang="en-US"/>
        </a:p>
      </dgm:t>
    </dgm:pt>
    <dgm:pt modelId="{5F634F35-C3AB-4CCC-9C0E-169067759ADD}">
      <dgm:prSet/>
      <dgm:spPr/>
      <dgm:t>
        <a:bodyPr/>
        <a:lstStyle/>
        <a:p>
          <a:r>
            <a:rPr lang="ru-RU" dirty="0" err="1"/>
            <a:t>Зооволонтёрство</a:t>
          </a:r>
          <a:endParaRPr lang="en-US" dirty="0" err="1"/>
        </a:p>
      </dgm:t>
    </dgm:pt>
    <dgm:pt modelId="{3B67FF29-8F95-4F8A-BA07-B213E97310B5}" type="parTrans" cxnId="{A8313849-F62D-49CD-A297-2AF0986B7F23}">
      <dgm:prSet/>
      <dgm:spPr/>
      <dgm:t>
        <a:bodyPr/>
        <a:lstStyle/>
        <a:p>
          <a:endParaRPr lang="en-US"/>
        </a:p>
      </dgm:t>
    </dgm:pt>
    <dgm:pt modelId="{1E7880E0-1131-4BA5-ADA2-8801362BA048}" type="sibTrans" cxnId="{A8313849-F62D-49CD-A297-2AF0986B7F23}">
      <dgm:prSet/>
      <dgm:spPr/>
      <dgm:t>
        <a:bodyPr/>
        <a:lstStyle/>
        <a:p>
          <a:endParaRPr lang="en-US"/>
        </a:p>
      </dgm:t>
    </dgm:pt>
    <dgm:pt modelId="{EF49361B-AA84-4214-BBF3-FF78D8E829E1}">
      <dgm:prSet phldr="0"/>
      <dgm:spPr/>
      <dgm:t>
        <a:bodyPr/>
        <a:lstStyle/>
        <a:p>
          <a:pPr rtl="0"/>
          <a:r>
            <a:rPr lang="ru-RU" dirty="0">
              <a:latin typeface="Posterama"/>
            </a:rPr>
            <a:t>Событийное </a:t>
          </a:r>
          <a:r>
            <a:rPr lang="ru-RU" dirty="0" err="1">
              <a:latin typeface="Posterama"/>
            </a:rPr>
            <a:t>волонтёрство</a:t>
          </a:r>
          <a:endParaRPr lang="ru-RU" dirty="0"/>
        </a:p>
      </dgm:t>
    </dgm:pt>
    <dgm:pt modelId="{BCAC574E-F1D7-4869-928A-B7A77A85AEB1}" type="parTrans" cxnId="{D03C7B74-5206-4D6F-9B59-EE1FE3DE0C4F}">
      <dgm:prSet/>
      <dgm:spPr/>
      <dgm:t>
        <a:bodyPr/>
        <a:lstStyle/>
        <a:p>
          <a:endParaRPr lang="en-US"/>
        </a:p>
      </dgm:t>
    </dgm:pt>
    <dgm:pt modelId="{5DA2F404-0CBA-4AC9-9279-0080F9C9743D}" type="sibTrans" cxnId="{D03C7B74-5206-4D6F-9B59-EE1FE3DE0C4F}">
      <dgm:prSet/>
      <dgm:spPr/>
      <dgm:t>
        <a:bodyPr/>
        <a:lstStyle/>
        <a:p>
          <a:endParaRPr lang="en-US"/>
        </a:p>
      </dgm:t>
    </dgm:pt>
    <dgm:pt modelId="{41B75BC6-753C-4083-8A5B-E18DA09A094F}" type="pres">
      <dgm:prSet presAssocID="{1672B7B3-DF9B-42E2-83A5-82BD70C6E051}" presName="vert0" presStyleCnt="0">
        <dgm:presLayoutVars>
          <dgm:dir/>
          <dgm:animOne val="branch"/>
          <dgm:animLvl val="lvl"/>
        </dgm:presLayoutVars>
      </dgm:prSet>
      <dgm:spPr/>
    </dgm:pt>
    <dgm:pt modelId="{95741025-7CBE-4B3C-B971-11D37916F974}" type="pres">
      <dgm:prSet presAssocID="{11495560-98BE-46F9-B50F-36D6B48CE3C7}" presName="thickLine" presStyleLbl="alignNode1" presStyleIdx="0" presStyleCnt="1"/>
      <dgm:spPr/>
    </dgm:pt>
    <dgm:pt modelId="{A0AC3A70-A577-47E8-9446-4CD8C33B0215}" type="pres">
      <dgm:prSet presAssocID="{11495560-98BE-46F9-B50F-36D6B48CE3C7}" presName="horz1" presStyleCnt="0"/>
      <dgm:spPr/>
    </dgm:pt>
    <dgm:pt modelId="{83CDCCAF-7743-4E96-8108-B994FB8176F4}" type="pres">
      <dgm:prSet presAssocID="{11495560-98BE-46F9-B50F-36D6B48CE3C7}" presName="tx1" presStyleLbl="revTx" presStyleIdx="0" presStyleCnt="5"/>
      <dgm:spPr/>
    </dgm:pt>
    <dgm:pt modelId="{593436E6-E31D-4555-9F70-DF4E0337572C}" type="pres">
      <dgm:prSet presAssocID="{11495560-98BE-46F9-B50F-36D6B48CE3C7}" presName="vert1" presStyleCnt="0"/>
      <dgm:spPr/>
    </dgm:pt>
    <dgm:pt modelId="{21A1D2D1-09C5-46E7-863D-2D60325B60F3}" type="pres">
      <dgm:prSet presAssocID="{37AD034D-9C08-4EF8-B946-91C1DD74AFEF}" presName="vertSpace2a" presStyleCnt="0"/>
      <dgm:spPr/>
    </dgm:pt>
    <dgm:pt modelId="{D6BA0FA5-334C-443D-880D-DEEAE28B7584}" type="pres">
      <dgm:prSet presAssocID="{37AD034D-9C08-4EF8-B946-91C1DD74AFEF}" presName="horz2" presStyleCnt="0"/>
      <dgm:spPr/>
    </dgm:pt>
    <dgm:pt modelId="{CFCB550B-9D71-4620-86F6-40D1EFFB124B}" type="pres">
      <dgm:prSet presAssocID="{37AD034D-9C08-4EF8-B946-91C1DD74AFEF}" presName="horzSpace2" presStyleCnt="0"/>
      <dgm:spPr/>
    </dgm:pt>
    <dgm:pt modelId="{A0690BF3-5A5F-464C-AD5E-9FDEEBCE8F61}" type="pres">
      <dgm:prSet presAssocID="{37AD034D-9C08-4EF8-B946-91C1DD74AFEF}" presName="tx2" presStyleLbl="revTx" presStyleIdx="1" presStyleCnt="5"/>
      <dgm:spPr/>
    </dgm:pt>
    <dgm:pt modelId="{C7AA85AD-46C8-434F-A04F-BAD7E1BBACF3}" type="pres">
      <dgm:prSet presAssocID="{37AD034D-9C08-4EF8-B946-91C1DD74AFEF}" presName="vert2" presStyleCnt="0"/>
      <dgm:spPr/>
    </dgm:pt>
    <dgm:pt modelId="{025A6094-133C-49E9-8DBC-013C055656A4}" type="pres">
      <dgm:prSet presAssocID="{37AD034D-9C08-4EF8-B946-91C1DD74AFEF}" presName="thinLine2b" presStyleLbl="callout" presStyleIdx="0" presStyleCnt="4"/>
      <dgm:spPr/>
    </dgm:pt>
    <dgm:pt modelId="{15CDF044-BFBE-4E6A-B73A-0E3CA6B31503}" type="pres">
      <dgm:prSet presAssocID="{37AD034D-9C08-4EF8-B946-91C1DD74AFEF}" presName="vertSpace2b" presStyleCnt="0"/>
      <dgm:spPr/>
    </dgm:pt>
    <dgm:pt modelId="{E5FF146D-3CFF-459F-A8EA-AFB414028900}" type="pres">
      <dgm:prSet presAssocID="{A4D5EB12-B557-4291-8B4F-FCF33D121B91}" presName="horz2" presStyleCnt="0"/>
      <dgm:spPr/>
    </dgm:pt>
    <dgm:pt modelId="{B08705B5-7F1F-4C4A-9C30-7ABAC959C209}" type="pres">
      <dgm:prSet presAssocID="{A4D5EB12-B557-4291-8B4F-FCF33D121B91}" presName="horzSpace2" presStyleCnt="0"/>
      <dgm:spPr/>
    </dgm:pt>
    <dgm:pt modelId="{38680D15-3041-4DE2-840C-08F7C45E76B3}" type="pres">
      <dgm:prSet presAssocID="{A4D5EB12-B557-4291-8B4F-FCF33D121B91}" presName="tx2" presStyleLbl="revTx" presStyleIdx="2" presStyleCnt="5"/>
      <dgm:spPr/>
    </dgm:pt>
    <dgm:pt modelId="{61B82369-7B18-4585-9BC5-117DB8916016}" type="pres">
      <dgm:prSet presAssocID="{A4D5EB12-B557-4291-8B4F-FCF33D121B91}" presName="vert2" presStyleCnt="0"/>
      <dgm:spPr/>
    </dgm:pt>
    <dgm:pt modelId="{C9B8407A-1991-4C0B-A342-30E7E5C6C095}" type="pres">
      <dgm:prSet presAssocID="{A4D5EB12-B557-4291-8B4F-FCF33D121B91}" presName="thinLine2b" presStyleLbl="callout" presStyleIdx="1" presStyleCnt="4"/>
      <dgm:spPr/>
    </dgm:pt>
    <dgm:pt modelId="{BCF61935-D964-4667-AB55-1084C1258EFE}" type="pres">
      <dgm:prSet presAssocID="{A4D5EB12-B557-4291-8B4F-FCF33D121B91}" presName="vertSpace2b" presStyleCnt="0"/>
      <dgm:spPr/>
    </dgm:pt>
    <dgm:pt modelId="{5CED1535-F0F7-43BC-B80F-393E26FB7069}" type="pres">
      <dgm:prSet presAssocID="{5F634F35-C3AB-4CCC-9C0E-169067759ADD}" presName="horz2" presStyleCnt="0"/>
      <dgm:spPr/>
    </dgm:pt>
    <dgm:pt modelId="{B1CE4B4F-841F-473E-B709-741A439F13C8}" type="pres">
      <dgm:prSet presAssocID="{5F634F35-C3AB-4CCC-9C0E-169067759ADD}" presName="horzSpace2" presStyleCnt="0"/>
      <dgm:spPr/>
    </dgm:pt>
    <dgm:pt modelId="{5812F52D-BD62-458E-B7B8-34336C87FBA3}" type="pres">
      <dgm:prSet presAssocID="{5F634F35-C3AB-4CCC-9C0E-169067759ADD}" presName="tx2" presStyleLbl="revTx" presStyleIdx="3" presStyleCnt="5"/>
      <dgm:spPr/>
    </dgm:pt>
    <dgm:pt modelId="{B05C4B1A-FEF2-4005-B31E-0EE4738BDC7E}" type="pres">
      <dgm:prSet presAssocID="{5F634F35-C3AB-4CCC-9C0E-169067759ADD}" presName="vert2" presStyleCnt="0"/>
      <dgm:spPr/>
    </dgm:pt>
    <dgm:pt modelId="{44DFE8C6-5AE1-4857-A758-5D31933C3E04}" type="pres">
      <dgm:prSet presAssocID="{5F634F35-C3AB-4CCC-9C0E-169067759ADD}" presName="thinLine2b" presStyleLbl="callout" presStyleIdx="2" presStyleCnt="4"/>
      <dgm:spPr/>
    </dgm:pt>
    <dgm:pt modelId="{2205DE99-0D0A-4C48-8DE9-7FA139020011}" type="pres">
      <dgm:prSet presAssocID="{5F634F35-C3AB-4CCC-9C0E-169067759ADD}" presName="vertSpace2b" presStyleCnt="0"/>
      <dgm:spPr/>
    </dgm:pt>
    <dgm:pt modelId="{185E73DE-8964-49B6-9380-D595FE7EFE6A}" type="pres">
      <dgm:prSet presAssocID="{EF49361B-AA84-4214-BBF3-FF78D8E829E1}" presName="horz2" presStyleCnt="0"/>
      <dgm:spPr/>
    </dgm:pt>
    <dgm:pt modelId="{CD6443EE-A389-4BBD-9ADB-BECA5B222A93}" type="pres">
      <dgm:prSet presAssocID="{EF49361B-AA84-4214-BBF3-FF78D8E829E1}" presName="horzSpace2" presStyleCnt="0"/>
      <dgm:spPr/>
    </dgm:pt>
    <dgm:pt modelId="{BB43E8FB-E101-4254-A2E7-A0B50DA0646F}" type="pres">
      <dgm:prSet presAssocID="{EF49361B-AA84-4214-BBF3-FF78D8E829E1}" presName="tx2" presStyleLbl="revTx" presStyleIdx="4" presStyleCnt="5"/>
      <dgm:spPr/>
    </dgm:pt>
    <dgm:pt modelId="{3D8C9CE0-6D46-4E7D-9EFD-6C3D9870F14D}" type="pres">
      <dgm:prSet presAssocID="{EF49361B-AA84-4214-BBF3-FF78D8E829E1}" presName="vert2" presStyleCnt="0"/>
      <dgm:spPr/>
    </dgm:pt>
    <dgm:pt modelId="{49F987F9-DA41-4152-BBC0-358B779329FF}" type="pres">
      <dgm:prSet presAssocID="{EF49361B-AA84-4214-BBF3-FF78D8E829E1}" presName="thinLine2b" presStyleLbl="callout" presStyleIdx="3" presStyleCnt="4"/>
      <dgm:spPr/>
    </dgm:pt>
    <dgm:pt modelId="{844A6938-82C1-4CB5-ABC6-F616A78ADE06}" type="pres">
      <dgm:prSet presAssocID="{EF49361B-AA84-4214-BBF3-FF78D8E829E1}" presName="vertSpace2b" presStyleCnt="0"/>
      <dgm:spPr/>
    </dgm:pt>
  </dgm:ptLst>
  <dgm:cxnLst>
    <dgm:cxn modelId="{BFA0CA08-0407-49D3-9DE8-32A6D75428C3}" type="presOf" srcId="{11495560-98BE-46F9-B50F-36D6B48CE3C7}" destId="{83CDCCAF-7743-4E96-8108-B994FB8176F4}" srcOrd="0" destOrd="0" presId="urn:microsoft.com/office/officeart/2008/layout/LinedList"/>
    <dgm:cxn modelId="{D147D020-0F30-4403-869F-1EFA45B89C53}" type="presOf" srcId="{EF49361B-AA84-4214-BBF3-FF78D8E829E1}" destId="{BB43E8FB-E101-4254-A2E7-A0B50DA0646F}" srcOrd="0" destOrd="0" presId="urn:microsoft.com/office/officeart/2008/layout/LinedList"/>
    <dgm:cxn modelId="{FB86453C-C702-44BB-9970-66C696A1CCF6}" type="presOf" srcId="{A4D5EB12-B557-4291-8B4F-FCF33D121B91}" destId="{38680D15-3041-4DE2-840C-08F7C45E76B3}" srcOrd="0" destOrd="0" presId="urn:microsoft.com/office/officeart/2008/layout/LinedList"/>
    <dgm:cxn modelId="{EB40763C-9A45-439E-9AED-D41FBE145FD1}" type="presOf" srcId="{37AD034D-9C08-4EF8-B946-91C1DD74AFEF}" destId="{A0690BF3-5A5F-464C-AD5E-9FDEEBCE8F61}" srcOrd="0" destOrd="0" presId="urn:microsoft.com/office/officeart/2008/layout/LinedList"/>
    <dgm:cxn modelId="{A8313849-F62D-49CD-A297-2AF0986B7F23}" srcId="{11495560-98BE-46F9-B50F-36D6B48CE3C7}" destId="{5F634F35-C3AB-4CCC-9C0E-169067759ADD}" srcOrd="2" destOrd="0" parTransId="{3B67FF29-8F95-4F8A-BA07-B213E97310B5}" sibTransId="{1E7880E0-1131-4BA5-ADA2-8801362BA048}"/>
    <dgm:cxn modelId="{5FF31071-5E7C-431F-B110-9672D03868E6}" type="presOf" srcId="{5F634F35-C3AB-4CCC-9C0E-169067759ADD}" destId="{5812F52D-BD62-458E-B7B8-34336C87FBA3}" srcOrd="0" destOrd="0" presId="urn:microsoft.com/office/officeart/2008/layout/LinedList"/>
    <dgm:cxn modelId="{FB61E971-B2E6-4900-A171-3B384F3CD6A8}" type="presOf" srcId="{1672B7B3-DF9B-42E2-83A5-82BD70C6E051}" destId="{41B75BC6-753C-4083-8A5B-E18DA09A094F}" srcOrd="0" destOrd="0" presId="urn:microsoft.com/office/officeart/2008/layout/LinedList"/>
    <dgm:cxn modelId="{D03C7B74-5206-4D6F-9B59-EE1FE3DE0C4F}" srcId="{11495560-98BE-46F9-B50F-36D6B48CE3C7}" destId="{EF49361B-AA84-4214-BBF3-FF78D8E829E1}" srcOrd="3" destOrd="0" parTransId="{BCAC574E-F1D7-4869-928A-B7A77A85AEB1}" sibTransId="{5DA2F404-0CBA-4AC9-9279-0080F9C9743D}"/>
    <dgm:cxn modelId="{F9CE39B6-CD5D-48D0-BCB7-8D6382F65372}" srcId="{1672B7B3-DF9B-42E2-83A5-82BD70C6E051}" destId="{11495560-98BE-46F9-B50F-36D6B48CE3C7}" srcOrd="0" destOrd="0" parTransId="{1E6E5AFC-32F7-4232-852C-F5330954D018}" sibTransId="{56748424-686C-4B9F-952A-44236FEE7DE1}"/>
    <dgm:cxn modelId="{08C3D4E7-DD27-43FF-A05E-CB1A703C8247}" srcId="{11495560-98BE-46F9-B50F-36D6B48CE3C7}" destId="{A4D5EB12-B557-4291-8B4F-FCF33D121B91}" srcOrd="1" destOrd="0" parTransId="{1D480547-3E86-46D4-A689-B091E276951A}" sibTransId="{9B30A4E5-292D-40EC-BAC8-E72F6687672A}"/>
    <dgm:cxn modelId="{1C3C4CEE-381D-4A6D-B201-3960D47BF687}" srcId="{11495560-98BE-46F9-B50F-36D6B48CE3C7}" destId="{37AD034D-9C08-4EF8-B946-91C1DD74AFEF}" srcOrd="0" destOrd="0" parTransId="{91298CAF-02D8-44D1-9306-24C40CEA4D32}" sibTransId="{04761EB1-7A69-4492-8603-81EAA7181172}"/>
    <dgm:cxn modelId="{9E97DCE7-0BBA-4F5A-84F6-0B56823B9FF2}" type="presParOf" srcId="{41B75BC6-753C-4083-8A5B-E18DA09A094F}" destId="{95741025-7CBE-4B3C-B971-11D37916F974}" srcOrd="0" destOrd="0" presId="urn:microsoft.com/office/officeart/2008/layout/LinedList"/>
    <dgm:cxn modelId="{1C83DEBE-4284-47E6-B215-C9F74D194257}" type="presParOf" srcId="{41B75BC6-753C-4083-8A5B-E18DA09A094F}" destId="{A0AC3A70-A577-47E8-9446-4CD8C33B0215}" srcOrd="1" destOrd="0" presId="urn:microsoft.com/office/officeart/2008/layout/LinedList"/>
    <dgm:cxn modelId="{40C1B3DF-D56B-4C76-BA5B-1EC2E874BE3D}" type="presParOf" srcId="{A0AC3A70-A577-47E8-9446-4CD8C33B0215}" destId="{83CDCCAF-7743-4E96-8108-B994FB8176F4}" srcOrd="0" destOrd="0" presId="urn:microsoft.com/office/officeart/2008/layout/LinedList"/>
    <dgm:cxn modelId="{3B9FE46D-5DCD-40CA-AD97-0A0E3256AB12}" type="presParOf" srcId="{A0AC3A70-A577-47E8-9446-4CD8C33B0215}" destId="{593436E6-E31D-4555-9F70-DF4E0337572C}" srcOrd="1" destOrd="0" presId="urn:microsoft.com/office/officeart/2008/layout/LinedList"/>
    <dgm:cxn modelId="{5A22C954-8B10-4EFE-861F-C35FB8B4332D}" type="presParOf" srcId="{593436E6-E31D-4555-9F70-DF4E0337572C}" destId="{21A1D2D1-09C5-46E7-863D-2D60325B60F3}" srcOrd="0" destOrd="0" presId="urn:microsoft.com/office/officeart/2008/layout/LinedList"/>
    <dgm:cxn modelId="{7E64F684-0A3B-486B-8DE2-08BF29A901C9}" type="presParOf" srcId="{593436E6-E31D-4555-9F70-DF4E0337572C}" destId="{D6BA0FA5-334C-443D-880D-DEEAE28B7584}" srcOrd="1" destOrd="0" presId="urn:microsoft.com/office/officeart/2008/layout/LinedList"/>
    <dgm:cxn modelId="{694567A5-044C-402C-A83A-EEBB3CAA6DC5}" type="presParOf" srcId="{D6BA0FA5-334C-443D-880D-DEEAE28B7584}" destId="{CFCB550B-9D71-4620-86F6-40D1EFFB124B}" srcOrd="0" destOrd="0" presId="urn:microsoft.com/office/officeart/2008/layout/LinedList"/>
    <dgm:cxn modelId="{43FBB27D-E804-438B-9A01-79D2F5B78B2E}" type="presParOf" srcId="{D6BA0FA5-334C-443D-880D-DEEAE28B7584}" destId="{A0690BF3-5A5F-464C-AD5E-9FDEEBCE8F61}" srcOrd="1" destOrd="0" presId="urn:microsoft.com/office/officeart/2008/layout/LinedList"/>
    <dgm:cxn modelId="{D2737B99-364F-4CFC-AE11-F020810F000A}" type="presParOf" srcId="{D6BA0FA5-334C-443D-880D-DEEAE28B7584}" destId="{C7AA85AD-46C8-434F-A04F-BAD7E1BBACF3}" srcOrd="2" destOrd="0" presId="urn:microsoft.com/office/officeart/2008/layout/LinedList"/>
    <dgm:cxn modelId="{74896CAB-16F2-4B4C-B0FB-08825E97D76C}" type="presParOf" srcId="{593436E6-E31D-4555-9F70-DF4E0337572C}" destId="{025A6094-133C-49E9-8DBC-013C055656A4}" srcOrd="2" destOrd="0" presId="urn:microsoft.com/office/officeart/2008/layout/LinedList"/>
    <dgm:cxn modelId="{15ED1DF7-FD92-4A1D-B1EE-280CC758C03A}" type="presParOf" srcId="{593436E6-E31D-4555-9F70-DF4E0337572C}" destId="{15CDF044-BFBE-4E6A-B73A-0E3CA6B31503}" srcOrd="3" destOrd="0" presId="urn:microsoft.com/office/officeart/2008/layout/LinedList"/>
    <dgm:cxn modelId="{07EE3AB4-F91C-4A24-943C-8697F12D1662}" type="presParOf" srcId="{593436E6-E31D-4555-9F70-DF4E0337572C}" destId="{E5FF146D-3CFF-459F-A8EA-AFB414028900}" srcOrd="4" destOrd="0" presId="urn:microsoft.com/office/officeart/2008/layout/LinedList"/>
    <dgm:cxn modelId="{8A542AF1-E664-4F83-BB61-406A5E95E06D}" type="presParOf" srcId="{E5FF146D-3CFF-459F-A8EA-AFB414028900}" destId="{B08705B5-7F1F-4C4A-9C30-7ABAC959C209}" srcOrd="0" destOrd="0" presId="urn:microsoft.com/office/officeart/2008/layout/LinedList"/>
    <dgm:cxn modelId="{246325DA-AE9B-4AC0-BBD4-87D479F5DDB5}" type="presParOf" srcId="{E5FF146D-3CFF-459F-A8EA-AFB414028900}" destId="{38680D15-3041-4DE2-840C-08F7C45E76B3}" srcOrd="1" destOrd="0" presId="urn:microsoft.com/office/officeart/2008/layout/LinedList"/>
    <dgm:cxn modelId="{C6CF2F59-E251-46D6-9B55-732AE211E5FF}" type="presParOf" srcId="{E5FF146D-3CFF-459F-A8EA-AFB414028900}" destId="{61B82369-7B18-4585-9BC5-117DB8916016}" srcOrd="2" destOrd="0" presId="urn:microsoft.com/office/officeart/2008/layout/LinedList"/>
    <dgm:cxn modelId="{1DC64D40-5858-4F18-8FDC-743C34BF4694}" type="presParOf" srcId="{593436E6-E31D-4555-9F70-DF4E0337572C}" destId="{C9B8407A-1991-4C0B-A342-30E7E5C6C095}" srcOrd="5" destOrd="0" presId="urn:microsoft.com/office/officeart/2008/layout/LinedList"/>
    <dgm:cxn modelId="{C92A1BCC-3D4E-4B5C-90BA-72D5821F7B8C}" type="presParOf" srcId="{593436E6-E31D-4555-9F70-DF4E0337572C}" destId="{BCF61935-D964-4667-AB55-1084C1258EFE}" srcOrd="6" destOrd="0" presId="urn:microsoft.com/office/officeart/2008/layout/LinedList"/>
    <dgm:cxn modelId="{5A4BB73C-BDFC-44FC-94D7-83640515484D}" type="presParOf" srcId="{593436E6-E31D-4555-9F70-DF4E0337572C}" destId="{5CED1535-F0F7-43BC-B80F-393E26FB7069}" srcOrd="7" destOrd="0" presId="urn:microsoft.com/office/officeart/2008/layout/LinedList"/>
    <dgm:cxn modelId="{08FF5D6A-4E53-438A-ABFA-D57C726B28CE}" type="presParOf" srcId="{5CED1535-F0F7-43BC-B80F-393E26FB7069}" destId="{B1CE4B4F-841F-473E-B709-741A439F13C8}" srcOrd="0" destOrd="0" presId="urn:microsoft.com/office/officeart/2008/layout/LinedList"/>
    <dgm:cxn modelId="{3C32B055-68AC-46FD-97A6-7061B4593A66}" type="presParOf" srcId="{5CED1535-F0F7-43BC-B80F-393E26FB7069}" destId="{5812F52D-BD62-458E-B7B8-34336C87FBA3}" srcOrd="1" destOrd="0" presId="urn:microsoft.com/office/officeart/2008/layout/LinedList"/>
    <dgm:cxn modelId="{2074A934-9738-41F4-B4FF-14F6E77AFFB1}" type="presParOf" srcId="{5CED1535-F0F7-43BC-B80F-393E26FB7069}" destId="{B05C4B1A-FEF2-4005-B31E-0EE4738BDC7E}" srcOrd="2" destOrd="0" presId="urn:microsoft.com/office/officeart/2008/layout/LinedList"/>
    <dgm:cxn modelId="{BCC30961-3CC1-45D8-8AC0-8AD44DF6FF5A}" type="presParOf" srcId="{593436E6-E31D-4555-9F70-DF4E0337572C}" destId="{44DFE8C6-5AE1-4857-A758-5D31933C3E04}" srcOrd="8" destOrd="0" presId="urn:microsoft.com/office/officeart/2008/layout/LinedList"/>
    <dgm:cxn modelId="{C794A25D-7B6F-41AC-8612-9B3BFD3696A7}" type="presParOf" srcId="{593436E6-E31D-4555-9F70-DF4E0337572C}" destId="{2205DE99-0D0A-4C48-8DE9-7FA139020011}" srcOrd="9" destOrd="0" presId="urn:microsoft.com/office/officeart/2008/layout/LinedList"/>
    <dgm:cxn modelId="{6A52F0C9-4F84-4387-BE41-BE6B2A2AD58D}" type="presParOf" srcId="{593436E6-E31D-4555-9F70-DF4E0337572C}" destId="{185E73DE-8964-49B6-9380-D595FE7EFE6A}" srcOrd="10" destOrd="0" presId="urn:microsoft.com/office/officeart/2008/layout/LinedList"/>
    <dgm:cxn modelId="{0515910D-05F7-43C0-B85F-B3CCC875CD17}" type="presParOf" srcId="{185E73DE-8964-49B6-9380-D595FE7EFE6A}" destId="{CD6443EE-A389-4BBD-9ADB-BECA5B222A93}" srcOrd="0" destOrd="0" presId="urn:microsoft.com/office/officeart/2008/layout/LinedList"/>
    <dgm:cxn modelId="{77262F67-3EF7-421C-9435-714226513FF8}" type="presParOf" srcId="{185E73DE-8964-49B6-9380-D595FE7EFE6A}" destId="{BB43E8FB-E101-4254-A2E7-A0B50DA0646F}" srcOrd="1" destOrd="0" presId="urn:microsoft.com/office/officeart/2008/layout/LinedList"/>
    <dgm:cxn modelId="{9DB7D259-E06E-4AF7-872B-B0A6E5915378}" type="presParOf" srcId="{185E73DE-8964-49B6-9380-D595FE7EFE6A}" destId="{3D8C9CE0-6D46-4E7D-9EFD-6C3D9870F14D}" srcOrd="2" destOrd="0" presId="urn:microsoft.com/office/officeart/2008/layout/LinedList"/>
    <dgm:cxn modelId="{6F6FCCA2-2B61-4F9C-A947-3A8BF9DE994D}" type="presParOf" srcId="{593436E6-E31D-4555-9F70-DF4E0337572C}" destId="{49F987F9-DA41-4152-BBC0-358B779329FF}" srcOrd="11" destOrd="0" presId="urn:microsoft.com/office/officeart/2008/layout/LinedList"/>
    <dgm:cxn modelId="{8BE18056-E975-48F3-AF07-2AD53036C4D6}" type="presParOf" srcId="{593436E6-E31D-4555-9F70-DF4E0337572C}" destId="{844A6938-82C1-4CB5-ABC6-F616A78ADE06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138A3-8797-41CD-BB94-0B269649A0FA}">
      <dsp:nvSpPr>
        <dsp:cNvPr id="0" name=""/>
        <dsp:cNvSpPr/>
      </dsp:nvSpPr>
      <dsp:spPr>
        <a:xfrm>
          <a:off x="769466" y="966400"/>
          <a:ext cx="1067985" cy="10679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E7828-DE92-46E3-87ED-2721E7425E3A}">
      <dsp:nvSpPr>
        <dsp:cNvPr id="0" name=""/>
        <dsp:cNvSpPr/>
      </dsp:nvSpPr>
      <dsp:spPr>
        <a:xfrm>
          <a:off x="116808" y="2350133"/>
          <a:ext cx="2373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Прохождение школы волонтёров</a:t>
          </a:r>
          <a:endParaRPr lang="en-US" sz="1700" kern="1200"/>
        </a:p>
      </dsp:txBody>
      <dsp:txXfrm>
        <a:off x="116808" y="2350133"/>
        <a:ext cx="2373300" cy="720000"/>
      </dsp:txXfrm>
    </dsp:sp>
    <dsp:sp modelId="{BEA9E5CF-3FBF-40BA-B96C-BC9CD627BBB6}">
      <dsp:nvSpPr>
        <dsp:cNvPr id="0" name=""/>
        <dsp:cNvSpPr/>
      </dsp:nvSpPr>
      <dsp:spPr>
        <a:xfrm>
          <a:off x="3558093" y="966400"/>
          <a:ext cx="1067985" cy="10679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48DA7B-0A1B-476E-9449-D41CCB17D21D}">
      <dsp:nvSpPr>
        <dsp:cNvPr id="0" name=""/>
        <dsp:cNvSpPr/>
      </dsp:nvSpPr>
      <dsp:spPr>
        <a:xfrm>
          <a:off x="2905436" y="2350133"/>
          <a:ext cx="2373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Появление отряда на базе школы</a:t>
          </a:r>
          <a:endParaRPr lang="en-US" sz="1700" kern="1200"/>
        </a:p>
      </dsp:txBody>
      <dsp:txXfrm>
        <a:off x="2905436" y="2350133"/>
        <a:ext cx="2373300" cy="720000"/>
      </dsp:txXfrm>
    </dsp:sp>
    <dsp:sp modelId="{68CA27D3-35B2-41DA-AD75-8F167ADA21A0}">
      <dsp:nvSpPr>
        <dsp:cNvPr id="0" name=""/>
        <dsp:cNvSpPr/>
      </dsp:nvSpPr>
      <dsp:spPr>
        <a:xfrm>
          <a:off x="6346721" y="966400"/>
          <a:ext cx="1067985" cy="10679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EAC86-2CA2-4FAD-8BBB-787DB6021590}">
      <dsp:nvSpPr>
        <dsp:cNvPr id="0" name=""/>
        <dsp:cNvSpPr/>
      </dsp:nvSpPr>
      <dsp:spPr>
        <a:xfrm>
          <a:off x="5694063" y="2350133"/>
          <a:ext cx="2373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Участие в форуме "ДоброТЫ"</a:t>
          </a:r>
          <a:endParaRPr lang="en-US" sz="1700" kern="1200"/>
        </a:p>
      </dsp:txBody>
      <dsp:txXfrm>
        <a:off x="5694063" y="2350133"/>
        <a:ext cx="2373300" cy="720000"/>
      </dsp:txXfrm>
    </dsp:sp>
    <dsp:sp modelId="{99D5A856-CC08-401B-8A96-7ED97C570AE5}">
      <dsp:nvSpPr>
        <dsp:cNvPr id="0" name=""/>
        <dsp:cNvSpPr/>
      </dsp:nvSpPr>
      <dsp:spPr>
        <a:xfrm>
          <a:off x="9135348" y="966400"/>
          <a:ext cx="1067985" cy="10679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F58C81-1547-47F0-A9EE-20CF19A87935}">
      <dsp:nvSpPr>
        <dsp:cNvPr id="0" name=""/>
        <dsp:cNvSpPr/>
      </dsp:nvSpPr>
      <dsp:spPr>
        <a:xfrm>
          <a:off x="8482691" y="2350133"/>
          <a:ext cx="2373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Начало добровольческой деятельности отряда</a:t>
          </a:r>
          <a:endParaRPr lang="en-US" sz="1700" kern="1200"/>
        </a:p>
      </dsp:txBody>
      <dsp:txXfrm>
        <a:off x="8482691" y="2350133"/>
        <a:ext cx="23733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41025-7CBE-4B3C-B971-11D37916F974}">
      <dsp:nvSpPr>
        <dsp:cNvPr id="0" name=""/>
        <dsp:cNvSpPr/>
      </dsp:nvSpPr>
      <dsp:spPr>
        <a:xfrm>
          <a:off x="0" y="0"/>
          <a:ext cx="723870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CDCCAF-7743-4E96-8108-B994FB8176F4}">
      <dsp:nvSpPr>
        <dsp:cNvPr id="0" name=""/>
        <dsp:cNvSpPr/>
      </dsp:nvSpPr>
      <dsp:spPr>
        <a:xfrm>
          <a:off x="0" y="0"/>
          <a:ext cx="1447741" cy="477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Добровольческую деятельность отряда можно разделить по следующим направлениям:</a:t>
          </a:r>
          <a:endParaRPr lang="en-US" sz="1300" kern="1200" dirty="0"/>
        </a:p>
      </dsp:txBody>
      <dsp:txXfrm>
        <a:off x="0" y="0"/>
        <a:ext cx="1447741" cy="4770673"/>
      </dsp:txXfrm>
    </dsp:sp>
    <dsp:sp modelId="{A0690BF3-5A5F-464C-AD5E-9FDEEBCE8F61}">
      <dsp:nvSpPr>
        <dsp:cNvPr id="0" name=""/>
        <dsp:cNvSpPr/>
      </dsp:nvSpPr>
      <dsp:spPr>
        <a:xfrm>
          <a:off x="1556322" y="56081"/>
          <a:ext cx="5682385" cy="1121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Социальное </a:t>
          </a:r>
          <a:r>
            <a:rPr lang="ru-RU" sz="2900" kern="1200" dirty="0" err="1"/>
            <a:t>волонтёрство</a:t>
          </a:r>
          <a:endParaRPr lang="en-US" sz="2900" kern="1200" dirty="0" err="1"/>
        </a:p>
      </dsp:txBody>
      <dsp:txXfrm>
        <a:off x="1556322" y="56081"/>
        <a:ext cx="5682385" cy="1121620"/>
      </dsp:txXfrm>
    </dsp:sp>
    <dsp:sp modelId="{025A6094-133C-49E9-8DBC-013C055656A4}">
      <dsp:nvSpPr>
        <dsp:cNvPr id="0" name=""/>
        <dsp:cNvSpPr/>
      </dsp:nvSpPr>
      <dsp:spPr>
        <a:xfrm>
          <a:off x="1447741" y="1177701"/>
          <a:ext cx="579096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680D15-3041-4DE2-840C-08F7C45E76B3}">
      <dsp:nvSpPr>
        <dsp:cNvPr id="0" name=""/>
        <dsp:cNvSpPr/>
      </dsp:nvSpPr>
      <dsp:spPr>
        <a:xfrm>
          <a:off x="1556322" y="1233782"/>
          <a:ext cx="5682385" cy="1121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>
              <a:latin typeface="Posterama"/>
            </a:rPr>
            <a:t>Военно-патриотическое волонтёрство</a:t>
          </a:r>
          <a:endParaRPr lang="ru-RU" sz="2900" kern="1200" dirty="0"/>
        </a:p>
      </dsp:txBody>
      <dsp:txXfrm>
        <a:off x="1556322" y="1233782"/>
        <a:ext cx="5682385" cy="1121620"/>
      </dsp:txXfrm>
    </dsp:sp>
    <dsp:sp modelId="{C9B8407A-1991-4C0B-A342-30E7E5C6C095}">
      <dsp:nvSpPr>
        <dsp:cNvPr id="0" name=""/>
        <dsp:cNvSpPr/>
      </dsp:nvSpPr>
      <dsp:spPr>
        <a:xfrm>
          <a:off x="1447741" y="2355403"/>
          <a:ext cx="579096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812F52D-BD62-458E-B7B8-34336C87FBA3}">
      <dsp:nvSpPr>
        <dsp:cNvPr id="0" name=""/>
        <dsp:cNvSpPr/>
      </dsp:nvSpPr>
      <dsp:spPr>
        <a:xfrm>
          <a:off x="1556322" y="2411484"/>
          <a:ext cx="5682385" cy="1121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 err="1"/>
            <a:t>Зооволонтёрство</a:t>
          </a:r>
          <a:endParaRPr lang="en-US" sz="2900" kern="1200" dirty="0" err="1"/>
        </a:p>
      </dsp:txBody>
      <dsp:txXfrm>
        <a:off x="1556322" y="2411484"/>
        <a:ext cx="5682385" cy="1121620"/>
      </dsp:txXfrm>
    </dsp:sp>
    <dsp:sp modelId="{44DFE8C6-5AE1-4857-A758-5D31933C3E04}">
      <dsp:nvSpPr>
        <dsp:cNvPr id="0" name=""/>
        <dsp:cNvSpPr/>
      </dsp:nvSpPr>
      <dsp:spPr>
        <a:xfrm>
          <a:off x="1447741" y="3533105"/>
          <a:ext cx="579096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43E8FB-E101-4254-A2E7-A0B50DA0646F}">
      <dsp:nvSpPr>
        <dsp:cNvPr id="0" name=""/>
        <dsp:cNvSpPr/>
      </dsp:nvSpPr>
      <dsp:spPr>
        <a:xfrm>
          <a:off x="1556322" y="3589186"/>
          <a:ext cx="5682385" cy="1121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>
              <a:latin typeface="Posterama"/>
            </a:rPr>
            <a:t>Событийное </a:t>
          </a:r>
          <a:r>
            <a:rPr lang="ru-RU" sz="2900" kern="1200" dirty="0" err="1">
              <a:latin typeface="Posterama"/>
            </a:rPr>
            <a:t>волонтёрство</a:t>
          </a:r>
          <a:endParaRPr lang="ru-RU" sz="2900" kern="1200" dirty="0"/>
        </a:p>
      </dsp:txBody>
      <dsp:txXfrm>
        <a:off x="1556322" y="3589186"/>
        <a:ext cx="5682385" cy="1121620"/>
      </dsp:txXfrm>
    </dsp:sp>
    <dsp:sp modelId="{49F987F9-DA41-4152-BBC0-358B779329FF}">
      <dsp:nvSpPr>
        <dsp:cNvPr id="0" name=""/>
        <dsp:cNvSpPr/>
      </dsp:nvSpPr>
      <dsp:spPr>
        <a:xfrm>
          <a:off x="1447741" y="4710807"/>
          <a:ext cx="579096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2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3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2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18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61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5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5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0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7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4/26/2024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1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34">
            <a:extLst>
              <a:ext uri="{FF2B5EF4-FFF2-40B4-BE49-F238E27FC236}">
                <a16:creationId xmlns:a16="http://schemas.microsoft.com/office/drawing/2014/main" id="{1A85303E-1D59-4477-A849-22C7FEACD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2648" y="557783"/>
            <a:ext cx="3901736" cy="31308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800">
                <a:solidFill>
                  <a:srgbClr val="FFFFFF"/>
                </a:solidFill>
              </a:rPr>
              <a:t>Волонтёрский отряд "Содружество"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3901736" cy="224052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800">
                <a:solidFill>
                  <a:srgbClr val="FFFFFF"/>
                </a:solidFill>
              </a:rPr>
              <a:t>ГБОУ школа №297</a:t>
            </a:r>
          </a:p>
        </p:txBody>
      </p:sp>
      <p:pic>
        <p:nvPicPr>
          <p:cNvPr id="4" name="Рисунок 3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5ADF10C-BE86-0C5D-3EA6-A1CE9907B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2"/>
          <a:stretch/>
        </p:blipFill>
        <p:spPr>
          <a:xfrm>
            <a:off x="4955602" y="10"/>
            <a:ext cx="7236398" cy="6857990"/>
          </a:xfrm>
          <a:custGeom>
            <a:avLst/>
            <a:gdLst/>
            <a:ahLst/>
            <a:cxnLst/>
            <a:rect l="l" t="t" r="r" b="b"/>
            <a:pathLst>
              <a:path w="7726675" h="6858000">
                <a:moveTo>
                  <a:pt x="2975226" y="5978334"/>
                </a:moveTo>
                <a:cubicBezTo>
                  <a:pt x="3002582" y="5978928"/>
                  <a:pt x="3030286" y="5982273"/>
                  <a:pt x="3058007" y="5988576"/>
                </a:cubicBezTo>
                <a:cubicBezTo>
                  <a:pt x="3279778" y="6038998"/>
                  <a:pt x="3418684" y="6259656"/>
                  <a:pt x="3368261" y="6481427"/>
                </a:cubicBezTo>
                <a:cubicBezTo>
                  <a:pt x="3317839" y="6703198"/>
                  <a:pt x="3097182" y="6842104"/>
                  <a:pt x="2875410" y="6791681"/>
                </a:cubicBezTo>
                <a:cubicBezTo>
                  <a:pt x="2653640" y="6741259"/>
                  <a:pt x="2514734" y="6520601"/>
                  <a:pt x="2565157" y="6298830"/>
                </a:cubicBezTo>
                <a:cubicBezTo>
                  <a:pt x="2609276" y="6104780"/>
                  <a:pt x="2783732" y="5974174"/>
                  <a:pt x="2975226" y="5978334"/>
                </a:cubicBezTo>
                <a:close/>
                <a:moveTo>
                  <a:pt x="542891" y="1298362"/>
                </a:moveTo>
                <a:cubicBezTo>
                  <a:pt x="578216" y="1299129"/>
                  <a:pt x="613991" y="1303448"/>
                  <a:pt x="649789" y="1311587"/>
                </a:cubicBezTo>
                <a:cubicBezTo>
                  <a:pt x="936170" y="1376700"/>
                  <a:pt x="1115545" y="1661643"/>
                  <a:pt x="1050432" y="1948025"/>
                </a:cubicBezTo>
                <a:cubicBezTo>
                  <a:pt x="985319" y="2234407"/>
                  <a:pt x="700376" y="2413781"/>
                  <a:pt x="413995" y="2348669"/>
                </a:cubicBezTo>
                <a:cubicBezTo>
                  <a:pt x="127612" y="2283556"/>
                  <a:pt x="-51762" y="1998612"/>
                  <a:pt x="13351" y="1712231"/>
                </a:cubicBezTo>
                <a:cubicBezTo>
                  <a:pt x="70325" y="1461647"/>
                  <a:pt x="295606" y="1292990"/>
                  <a:pt x="542891" y="1298362"/>
                </a:cubicBezTo>
                <a:close/>
                <a:moveTo>
                  <a:pt x="362049" y="446831"/>
                </a:moveTo>
                <a:cubicBezTo>
                  <a:pt x="382746" y="447281"/>
                  <a:pt x="403706" y="449811"/>
                  <a:pt x="424679" y="454579"/>
                </a:cubicBezTo>
                <a:cubicBezTo>
                  <a:pt x="592463" y="492727"/>
                  <a:pt x="697554" y="659668"/>
                  <a:pt x="659405" y="827452"/>
                </a:cubicBezTo>
                <a:cubicBezTo>
                  <a:pt x="621257" y="995236"/>
                  <a:pt x="454318" y="1100327"/>
                  <a:pt x="286534" y="1062179"/>
                </a:cubicBezTo>
                <a:cubicBezTo>
                  <a:pt x="118749" y="1024031"/>
                  <a:pt x="13658" y="857091"/>
                  <a:pt x="51806" y="689306"/>
                </a:cubicBezTo>
                <a:cubicBezTo>
                  <a:pt x="85186" y="542495"/>
                  <a:pt x="217172" y="443684"/>
                  <a:pt x="362049" y="446831"/>
                </a:cubicBezTo>
                <a:close/>
                <a:moveTo>
                  <a:pt x="688320" y="0"/>
                </a:moveTo>
                <a:lnTo>
                  <a:pt x="5442022" y="0"/>
                </a:lnTo>
                <a:lnTo>
                  <a:pt x="7726675" y="0"/>
                </a:lnTo>
                <a:lnTo>
                  <a:pt x="7726675" y="988372"/>
                </a:lnTo>
                <a:lnTo>
                  <a:pt x="7726675" y="6858000"/>
                </a:lnTo>
                <a:lnTo>
                  <a:pt x="4265234" y="6858000"/>
                </a:lnTo>
                <a:lnTo>
                  <a:pt x="4167452" y="6648946"/>
                </a:lnTo>
                <a:cubicBezTo>
                  <a:pt x="4064668" y="6438534"/>
                  <a:pt x="3951418" y="6237194"/>
                  <a:pt x="3802376" y="6067515"/>
                </a:cubicBezTo>
                <a:cubicBezTo>
                  <a:pt x="3433898" y="5648543"/>
                  <a:pt x="2855445" y="5560200"/>
                  <a:pt x="2314714" y="5492960"/>
                </a:cubicBezTo>
                <a:cubicBezTo>
                  <a:pt x="1689319" y="5415368"/>
                  <a:pt x="1105502" y="5269445"/>
                  <a:pt x="626568" y="4822392"/>
                </a:cubicBezTo>
                <a:cubicBezTo>
                  <a:pt x="42544" y="4277286"/>
                  <a:pt x="59772" y="3691233"/>
                  <a:pt x="462831" y="3184007"/>
                </a:cubicBezTo>
                <a:cubicBezTo>
                  <a:pt x="688845" y="2899538"/>
                  <a:pt x="972083" y="2660548"/>
                  <a:pt x="1228189" y="2399566"/>
                </a:cubicBezTo>
                <a:cubicBezTo>
                  <a:pt x="1460698" y="2161897"/>
                  <a:pt x="1522193" y="1866062"/>
                  <a:pt x="1384674" y="1566341"/>
                </a:cubicBezTo>
                <a:cubicBezTo>
                  <a:pt x="1239184" y="1249484"/>
                  <a:pt x="1095206" y="930335"/>
                  <a:pt x="922279" y="628332"/>
                </a:cubicBezTo>
                <a:cubicBezTo>
                  <a:pt x="805583" y="424593"/>
                  <a:pt x="731712" y="225291"/>
                  <a:pt x="693729" y="333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22542C-165B-4B82-A6B7-DC48726D6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A8A1B-1104-4611-B249-8009D40FF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26536"/>
            <a:ext cx="5424141" cy="2377440"/>
          </a:xfrm>
        </p:spPr>
        <p:txBody>
          <a:bodyPr anchor="ctr">
            <a:normAutofit/>
          </a:bodyPr>
          <a:lstStyle/>
          <a:p>
            <a:r>
              <a:rPr lang="ru-RU" dirty="0">
                <a:cs typeface="Posterama"/>
              </a:rPr>
              <a:t>Событийное </a:t>
            </a:r>
            <a:r>
              <a:rPr lang="ru-RU" dirty="0" err="1">
                <a:cs typeface="Posterama"/>
              </a:rPr>
              <a:t>волонтёрство</a:t>
            </a:r>
            <a:endParaRPr lang="ru-RU" dirty="0" err="1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548E76-23DE-BBF3-F606-905CCD986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144" y="842838"/>
            <a:ext cx="4911256" cy="23774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Волонтёрский отряд проводил мероприятия  и акции на базе школы: "День </a:t>
            </a:r>
            <a:r>
              <a:rPr lang="ru-RU" dirty="0" err="1"/>
              <a:t>книгодарения</a:t>
            </a:r>
            <a:r>
              <a:rPr lang="ru-RU" dirty="0"/>
              <a:t>", голосование по вопросам улучшения школьной жизни, "День красоты", "Театр-экспромтом".</a:t>
            </a:r>
          </a:p>
        </p:txBody>
      </p:sp>
      <p:pic>
        <p:nvPicPr>
          <p:cNvPr id="5" name="Рисунок 4" descr="Изображение выглядит как одежда, человек, в помещении, люди&#10;&#10;Автоматически созданное описание">
            <a:extLst>
              <a:ext uri="{FF2B5EF4-FFF2-40B4-BE49-F238E27FC236}">
                <a16:creationId xmlns:a16="http://schemas.microsoft.com/office/drawing/2014/main" id="{654A9AD2-6A79-426D-3A04-F5CC7E7B6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3" r="5" b="20246"/>
          <a:stretch/>
        </p:blipFill>
        <p:spPr>
          <a:xfrm>
            <a:off x="1" y="4552610"/>
            <a:ext cx="4056813" cy="2305390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</p:spPr>
      </p:pic>
      <p:pic>
        <p:nvPicPr>
          <p:cNvPr id="4" name="Рисунок 3" descr="Изображение выглядит как одежда, человек, женщин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029D7E33-31E3-FD65-284D-28F69A78A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5" r="15751" b="3"/>
          <a:stretch/>
        </p:blipFill>
        <p:spPr>
          <a:xfrm>
            <a:off x="7617954" y="4291106"/>
            <a:ext cx="4574045" cy="2566894"/>
          </a:xfrm>
          <a:custGeom>
            <a:avLst/>
            <a:gdLst/>
            <a:ahLst/>
            <a:cxnLst/>
            <a:rect l="l" t="t" r="r" b="b"/>
            <a:pathLst>
              <a:path w="6051229" h="3395870">
                <a:moveTo>
                  <a:pt x="1317554" y="241852"/>
                </a:moveTo>
                <a:cubicBezTo>
                  <a:pt x="1550298" y="241852"/>
                  <a:pt x="1738974" y="430528"/>
                  <a:pt x="1738974" y="663272"/>
                </a:cubicBezTo>
                <a:cubicBezTo>
                  <a:pt x="1738974" y="896016"/>
                  <a:pt x="1550298" y="1084692"/>
                  <a:pt x="1317554" y="1084692"/>
                </a:cubicBezTo>
                <a:cubicBezTo>
                  <a:pt x="1084811" y="1084692"/>
                  <a:pt x="896135" y="896016"/>
                  <a:pt x="896135" y="663272"/>
                </a:cubicBezTo>
                <a:cubicBezTo>
                  <a:pt x="896135" y="430528"/>
                  <a:pt x="1084811" y="241852"/>
                  <a:pt x="1317554" y="241852"/>
                </a:cubicBezTo>
                <a:close/>
                <a:moveTo>
                  <a:pt x="5744951" y="25092"/>
                </a:moveTo>
                <a:cubicBezTo>
                  <a:pt x="5780114" y="26000"/>
                  <a:pt x="5816126" y="30200"/>
                  <a:pt x="5853136" y="38157"/>
                </a:cubicBezTo>
                <a:cubicBezTo>
                  <a:pt x="5898808" y="47996"/>
                  <a:pt x="5943333" y="63096"/>
                  <a:pt x="5986405" y="82706"/>
                </a:cubicBezTo>
                <a:lnTo>
                  <a:pt x="6051229" y="119975"/>
                </a:lnTo>
                <a:lnTo>
                  <a:pt x="6051229" y="3395870"/>
                </a:lnTo>
                <a:lnTo>
                  <a:pt x="656731" y="3395870"/>
                </a:lnTo>
                <a:lnTo>
                  <a:pt x="653211" y="3385085"/>
                </a:lnTo>
                <a:cubicBezTo>
                  <a:pt x="502956" y="3025600"/>
                  <a:pt x="-15658" y="2768546"/>
                  <a:pt x="364" y="2254809"/>
                </a:cubicBezTo>
                <a:cubicBezTo>
                  <a:pt x="11420" y="1911642"/>
                  <a:pt x="256854" y="1556695"/>
                  <a:pt x="556515" y="1423552"/>
                </a:cubicBezTo>
                <a:cubicBezTo>
                  <a:pt x="1016167" y="1219697"/>
                  <a:pt x="1362083" y="1643227"/>
                  <a:pt x="1745273" y="1427778"/>
                </a:cubicBezTo>
                <a:cubicBezTo>
                  <a:pt x="2063249" y="1248992"/>
                  <a:pt x="2013979" y="769367"/>
                  <a:pt x="2394059" y="417033"/>
                </a:cubicBezTo>
                <a:cubicBezTo>
                  <a:pt x="2678165" y="153583"/>
                  <a:pt x="2991680" y="174868"/>
                  <a:pt x="3343283" y="215877"/>
                </a:cubicBezTo>
                <a:cubicBezTo>
                  <a:pt x="3818364" y="271483"/>
                  <a:pt x="3830460" y="577169"/>
                  <a:pt x="4234022" y="639120"/>
                </a:cubicBezTo>
                <a:cubicBezTo>
                  <a:pt x="4881024" y="738546"/>
                  <a:pt x="5217500" y="11468"/>
                  <a:pt x="5744951" y="25092"/>
                </a:cubicBezTo>
                <a:close/>
                <a:moveTo>
                  <a:pt x="4359592" y="0"/>
                </a:moveTo>
                <a:cubicBezTo>
                  <a:pt x="4493163" y="0"/>
                  <a:pt x="4601444" y="108281"/>
                  <a:pt x="4601444" y="241852"/>
                </a:cubicBezTo>
                <a:cubicBezTo>
                  <a:pt x="4601444" y="375423"/>
                  <a:pt x="4493163" y="483704"/>
                  <a:pt x="4359592" y="483704"/>
                </a:cubicBezTo>
                <a:cubicBezTo>
                  <a:pt x="4226021" y="483704"/>
                  <a:pt x="4117740" y="375423"/>
                  <a:pt x="4117740" y="241852"/>
                </a:cubicBezTo>
                <a:cubicBezTo>
                  <a:pt x="4117740" y="108281"/>
                  <a:pt x="4226021" y="0"/>
                  <a:pt x="4359592" y="0"/>
                </a:cubicBezTo>
                <a:close/>
              </a:path>
            </a:pathLst>
          </a:custGeom>
        </p:spPr>
      </p:pic>
      <p:pic>
        <p:nvPicPr>
          <p:cNvPr id="6" name="Рисунок 5" descr="Изображение выглядит как одежда, человек, обув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9AA4C31D-6C49-478D-C32C-A99AE5C878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566"/>
          <a:stretch/>
        </p:blipFill>
        <p:spPr>
          <a:xfrm>
            <a:off x="4029359" y="3048090"/>
            <a:ext cx="4336255" cy="3236256"/>
          </a:xfrm>
          <a:custGeom>
            <a:avLst/>
            <a:gdLst/>
            <a:ahLst/>
            <a:cxnLst/>
            <a:rect l="l" t="t" r="r" b="b"/>
            <a:pathLst>
              <a:path w="4085157" h="3046560">
                <a:moveTo>
                  <a:pt x="357103" y="2171454"/>
                </a:moveTo>
                <a:cubicBezTo>
                  <a:pt x="554326" y="2171454"/>
                  <a:pt x="714206" y="2331334"/>
                  <a:pt x="714206" y="2528557"/>
                </a:cubicBezTo>
                <a:cubicBezTo>
                  <a:pt x="714206" y="2725780"/>
                  <a:pt x="554326" y="2885660"/>
                  <a:pt x="357103" y="2885660"/>
                </a:cubicBezTo>
                <a:cubicBezTo>
                  <a:pt x="159880" y="2885660"/>
                  <a:pt x="0" y="2725780"/>
                  <a:pt x="0" y="2528557"/>
                </a:cubicBezTo>
                <a:cubicBezTo>
                  <a:pt x="0" y="2331334"/>
                  <a:pt x="159880" y="2171454"/>
                  <a:pt x="357103" y="2171454"/>
                </a:cubicBezTo>
                <a:close/>
                <a:moveTo>
                  <a:pt x="1364234" y="230"/>
                </a:moveTo>
                <a:cubicBezTo>
                  <a:pt x="1659590" y="-5223"/>
                  <a:pt x="1940910" y="86616"/>
                  <a:pt x="2157390" y="248150"/>
                </a:cubicBezTo>
                <a:cubicBezTo>
                  <a:pt x="2272549" y="334081"/>
                  <a:pt x="2435754" y="348530"/>
                  <a:pt x="2571159" y="288962"/>
                </a:cubicBezTo>
                <a:cubicBezTo>
                  <a:pt x="2655402" y="251896"/>
                  <a:pt x="2747013" y="224186"/>
                  <a:pt x="2844683" y="207700"/>
                </a:cubicBezTo>
                <a:cubicBezTo>
                  <a:pt x="3384266" y="116637"/>
                  <a:pt x="3917386" y="410957"/>
                  <a:pt x="4052705" y="874280"/>
                </a:cubicBezTo>
                <a:cubicBezTo>
                  <a:pt x="4167176" y="1266183"/>
                  <a:pt x="3969997" y="1660659"/>
                  <a:pt x="3600138" y="1864264"/>
                </a:cubicBezTo>
                <a:cubicBezTo>
                  <a:pt x="3468768" y="1936584"/>
                  <a:pt x="3405617" y="2073328"/>
                  <a:pt x="3437609" y="2205666"/>
                </a:cubicBezTo>
                <a:cubicBezTo>
                  <a:pt x="3438098" y="2207701"/>
                  <a:pt x="3438586" y="2209737"/>
                  <a:pt x="3439046" y="2211785"/>
                </a:cubicBezTo>
                <a:cubicBezTo>
                  <a:pt x="3499382" y="2477008"/>
                  <a:pt x="3308594" y="2740595"/>
                  <a:pt x="3007543" y="2808006"/>
                </a:cubicBezTo>
                <a:cubicBezTo>
                  <a:pt x="2890072" y="2834307"/>
                  <a:pt x="2772228" y="2828000"/>
                  <a:pt x="2666244" y="2795805"/>
                </a:cubicBezTo>
                <a:cubicBezTo>
                  <a:pt x="2540329" y="2757554"/>
                  <a:pt x="2400157" y="2783317"/>
                  <a:pt x="2299342" y="2859270"/>
                </a:cubicBezTo>
                <a:cubicBezTo>
                  <a:pt x="2194005" y="2938633"/>
                  <a:pt x="2065521" y="2997451"/>
                  <a:pt x="1920322" y="3026737"/>
                </a:cubicBezTo>
                <a:cubicBezTo>
                  <a:pt x="1450597" y="3121471"/>
                  <a:pt x="975372" y="2867513"/>
                  <a:pt x="860643" y="2460199"/>
                </a:cubicBezTo>
                <a:cubicBezTo>
                  <a:pt x="832355" y="2359769"/>
                  <a:pt x="828091" y="2259228"/>
                  <a:pt x="844632" y="2163107"/>
                </a:cubicBezTo>
                <a:cubicBezTo>
                  <a:pt x="865051" y="2044394"/>
                  <a:pt x="804197" y="1926693"/>
                  <a:pt x="692657" y="1856048"/>
                </a:cubicBezTo>
                <a:cubicBezTo>
                  <a:pt x="406798" y="1674908"/>
                  <a:pt x="212319" y="1381586"/>
                  <a:pt x="206605" y="1028897"/>
                </a:cubicBezTo>
                <a:cubicBezTo>
                  <a:pt x="200459" y="648982"/>
                  <a:pt x="440326" y="295567"/>
                  <a:pt x="828407" y="121083"/>
                </a:cubicBezTo>
                <a:cubicBezTo>
                  <a:pt x="1004753" y="41799"/>
                  <a:pt x="1187020" y="3502"/>
                  <a:pt x="1364234" y="23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0583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9A15E-7312-B213-CF3E-344A5A97E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Posterama"/>
              </a:rPr>
              <a:t>Формирование отряда</a:t>
            </a:r>
          </a:p>
        </p:txBody>
      </p:sp>
      <p:graphicFrame>
        <p:nvGraphicFramePr>
          <p:cNvPr id="18" name="Объект 2">
            <a:extLst>
              <a:ext uri="{FF2B5EF4-FFF2-40B4-BE49-F238E27FC236}">
                <a16:creationId xmlns:a16="http://schemas.microsoft.com/office/drawing/2014/main" id="{0AE52D92-D880-284A-43E4-40180B5ADC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2106204"/>
          <a:ext cx="10972800" cy="4036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547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C918A1-3711-46E6-8420-254396B74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12E97-CCF1-BEF7-B052-55DE0532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23499"/>
            <a:ext cx="3826376" cy="25055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cs typeface="Posterama"/>
              </a:rPr>
              <a:t>Школа волонтёров "Шаг навстречу"</a:t>
            </a:r>
            <a:endParaRPr lang="ru-RU">
              <a:cs typeface="Posterama"/>
            </a:endParaRPr>
          </a:p>
        </p:txBody>
      </p:sp>
      <p:pic>
        <p:nvPicPr>
          <p:cNvPr id="5" name="Рисунок 4" descr="Изображение выглядит как одежда, человек, джинсы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5348137-1E08-501D-3BA6-A02A342D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78" r="3" b="573"/>
          <a:stretch/>
        </p:blipFill>
        <p:spPr>
          <a:xfrm>
            <a:off x="4129739" y="10"/>
            <a:ext cx="4709459" cy="2280686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A8981D4-CD6D-1949-D088-1F24366E2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714322"/>
            <a:ext cx="6073528" cy="25055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Большинство волонтёров отряда начали свой добровольческий  путь с получения необходимый навыков в школе волонтёров Пушкинского района.</a:t>
            </a:r>
          </a:p>
        </p:txBody>
      </p:sp>
      <p:pic>
        <p:nvPicPr>
          <p:cNvPr id="4" name="Рисунок 3" descr="Изображение выглядит как одежда, человек, Человеческое лицо, очки&#10;&#10;Автоматически созданное описание">
            <a:extLst>
              <a:ext uri="{FF2B5EF4-FFF2-40B4-BE49-F238E27FC236}">
                <a16:creationId xmlns:a16="http://schemas.microsoft.com/office/drawing/2014/main" id="{E52EA103-8FAC-FA2B-9628-10066E548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00" r="11351"/>
          <a:stretch/>
        </p:blipFill>
        <p:spPr>
          <a:xfrm>
            <a:off x="8108868" y="-5"/>
            <a:ext cx="4083132" cy="4139026"/>
          </a:xfrm>
          <a:custGeom>
            <a:avLst/>
            <a:gdLst/>
            <a:ahLst/>
            <a:cxnLst/>
            <a:rect l="l" t="t" r="r" b="b"/>
            <a:pathLst>
              <a:path w="4324404" h="4383601">
                <a:moveTo>
                  <a:pt x="2746148" y="0"/>
                </a:moveTo>
                <a:lnTo>
                  <a:pt x="4323945" y="0"/>
                </a:lnTo>
                <a:lnTo>
                  <a:pt x="4323945" y="189837"/>
                </a:lnTo>
                <a:lnTo>
                  <a:pt x="4324404" y="189934"/>
                </a:lnTo>
                <a:lnTo>
                  <a:pt x="4324404" y="4345845"/>
                </a:lnTo>
                <a:lnTo>
                  <a:pt x="4301618" y="4354338"/>
                </a:lnTo>
                <a:cubicBezTo>
                  <a:pt x="4145400" y="4399500"/>
                  <a:pt x="3963602" y="4391094"/>
                  <a:pt x="3821561" y="4338055"/>
                </a:cubicBezTo>
                <a:cubicBezTo>
                  <a:pt x="3380756" y="4173326"/>
                  <a:pt x="3412926" y="3613828"/>
                  <a:pt x="3075286" y="3555382"/>
                </a:cubicBezTo>
                <a:cubicBezTo>
                  <a:pt x="2763298" y="3501374"/>
                  <a:pt x="2583662" y="3953202"/>
                  <a:pt x="2282420" y="3877146"/>
                </a:cubicBezTo>
                <a:cubicBezTo>
                  <a:pt x="1993450" y="3804210"/>
                  <a:pt x="1977366" y="3344549"/>
                  <a:pt x="1702816" y="3324789"/>
                </a:cubicBezTo>
                <a:cubicBezTo>
                  <a:pt x="1580794" y="3316053"/>
                  <a:pt x="1482067" y="3398280"/>
                  <a:pt x="1355608" y="3504009"/>
                </a:cubicBezTo>
                <a:cubicBezTo>
                  <a:pt x="1079256" y="3735088"/>
                  <a:pt x="1064420" y="3963325"/>
                  <a:pt x="881456" y="4084375"/>
                </a:cubicBezTo>
                <a:cubicBezTo>
                  <a:pt x="626944" y="4252433"/>
                  <a:pt x="170124" y="4138731"/>
                  <a:pt x="46022" y="3857664"/>
                </a:cubicBezTo>
                <a:cubicBezTo>
                  <a:pt x="-61371" y="3614383"/>
                  <a:pt x="24322" y="3298027"/>
                  <a:pt x="249576" y="3153195"/>
                </a:cubicBezTo>
                <a:cubicBezTo>
                  <a:pt x="409731" y="3050170"/>
                  <a:pt x="600459" y="3090798"/>
                  <a:pt x="874523" y="2988396"/>
                </a:cubicBezTo>
                <a:cubicBezTo>
                  <a:pt x="909673" y="2975224"/>
                  <a:pt x="1485326" y="2754544"/>
                  <a:pt x="1473263" y="2510015"/>
                </a:cubicBezTo>
                <a:cubicBezTo>
                  <a:pt x="1466329" y="2363104"/>
                  <a:pt x="1260140" y="2255572"/>
                  <a:pt x="1118706" y="2181665"/>
                </a:cubicBezTo>
                <a:cubicBezTo>
                  <a:pt x="740645" y="1984142"/>
                  <a:pt x="634084" y="1927637"/>
                  <a:pt x="591793" y="1789184"/>
                </a:cubicBezTo>
                <a:cubicBezTo>
                  <a:pt x="549501" y="1650732"/>
                  <a:pt x="619525" y="1458339"/>
                  <a:pt x="747717" y="1370497"/>
                </a:cubicBezTo>
                <a:cubicBezTo>
                  <a:pt x="948776" y="1232460"/>
                  <a:pt x="1148864" y="1449049"/>
                  <a:pt x="1464319" y="1328898"/>
                </a:cubicBezTo>
                <a:cubicBezTo>
                  <a:pt x="1505917" y="1313022"/>
                  <a:pt x="1769374" y="1211730"/>
                  <a:pt x="1808130" y="1008245"/>
                </a:cubicBezTo>
                <a:cubicBezTo>
                  <a:pt x="1857978" y="747561"/>
                  <a:pt x="1531778" y="632403"/>
                  <a:pt x="1532679" y="316810"/>
                </a:cubicBezTo>
                <a:cubicBezTo>
                  <a:pt x="1532939" y="232911"/>
                  <a:pt x="1556549" y="145990"/>
                  <a:pt x="1597017" y="65275"/>
                </a:cubicBezTo>
                <a:lnTo>
                  <a:pt x="1635232" y="2"/>
                </a:lnTo>
                <a:lnTo>
                  <a:pt x="2746148" y="2"/>
                </a:lnTo>
                <a:close/>
              </a:path>
            </a:pathLst>
          </a:custGeom>
        </p:spPr>
      </p:pic>
      <p:pic>
        <p:nvPicPr>
          <p:cNvPr id="6" name="Рисунок 5" descr="Изображение выглядит как одежда, человек, женщин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A65D592-5355-CE9E-49D3-EE94E40C5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87" r="3" b="3"/>
          <a:stretch/>
        </p:blipFill>
        <p:spPr>
          <a:xfrm>
            <a:off x="7458635" y="4275555"/>
            <a:ext cx="4588656" cy="2582441"/>
          </a:xfrm>
          <a:custGeom>
            <a:avLst/>
            <a:gdLst/>
            <a:ahLst/>
            <a:cxnLst/>
            <a:rect l="l" t="t" r="r" b="b"/>
            <a:pathLst>
              <a:path w="5108114" h="2874786">
                <a:moveTo>
                  <a:pt x="4099339" y="131"/>
                </a:moveTo>
                <a:cubicBezTo>
                  <a:pt x="4124424" y="769"/>
                  <a:pt x="4150115" y="3754"/>
                  <a:pt x="4176516" y="9418"/>
                </a:cubicBezTo>
                <a:cubicBezTo>
                  <a:pt x="4437504" y="65411"/>
                  <a:pt x="4645554" y="361931"/>
                  <a:pt x="4689525" y="624445"/>
                </a:cubicBezTo>
                <a:cubicBezTo>
                  <a:pt x="4774777" y="1133401"/>
                  <a:pt x="4225724" y="1409711"/>
                  <a:pt x="4355388" y="1762437"/>
                </a:cubicBezTo>
                <a:cubicBezTo>
                  <a:pt x="4475290" y="2088621"/>
                  <a:pt x="5002807" y="2011226"/>
                  <a:pt x="5095780" y="2339100"/>
                </a:cubicBezTo>
                <a:cubicBezTo>
                  <a:pt x="5140356" y="2496317"/>
                  <a:pt x="5055678" y="2641720"/>
                  <a:pt x="4976348" y="2781793"/>
                </a:cubicBezTo>
                <a:lnTo>
                  <a:pt x="4926001" y="2874786"/>
                </a:lnTo>
                <a:lnTo>
                  <a:pt x="321852" y="2874786"/>
                </a:lnTo>
                <a:lnTo>
                  <a:pt x="378953" y="2816015"/>
                </a:lnTo>
                <a:cubicBezTo>
                  <a:pt x="435241" y="2750068"/>
                  <a:pt x="477024" y="2673742"/>
                  <a:pt x="490369" y="2589947"/>
                </a:cubicBezTo>
                <a:cubicBezTo>
                  <a:pt x="549932" y="2215937"/>
                  <a:pt x="-13850" y="2042162"/>
                  <a:pt x="261" y="1591031"/>
                </a:cubicBezTo>
                <a:cubicBezTo>
                  <a:pt x="7897" y="1346337"/>
                  <a:pt x="183305" y="1092912"/>
                  <a:pt x="397096" y="997888"/>
                </a:cubicBezTo>
                <a:cubicBezTo>
                  <a:pt x="724919" y="852190"/>
                  <a:pt x="971924" y="1154650"/>
                  <a:pt x="1245314" y="1000937"/>
                </a:cubicBezTo>
                <a:cubicBezTo>
                  <a:pt x="1472233" y="873356"/>
                  <a:pt x="1437033" y="531123"/>
                  <a:pt x="1708243" y="279710"/>
                </a:cubicBezTo>
                <a:cubicBezTo>
                  <a:pt x="1911014" y="91733"/>
                  <a:pt x="2147676" y="5176"/>
                  <a:pt x="2391678" y="70554"/>
                </a:cubicBezTo>
                <a:cubicBezTo>
                  <a:pt x="2640812" y="137310"/>
                  <a:pt x="2733223" y="393993"/>
                  <a:pt x="3021156" y="438220"/>
                </a:cubicBezTo>
                <a:cubicBezTo>
                  <a:pt x="3482828" y="509142"/>
                  <a:pt x="3723051" y="-9440"/>
                  <a:pt x="4099339" y="13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7964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7B8C8D-303A-4A32-9B89-7D0C614A9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409ED-4A47-7F18-62AE-60507240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492" y="557784"/>
            <a:ext cx="6228907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cs typeface="Posterama"/>
              </a:rPr>
              <a:t>Возникновение отряда в школе</a:t>
            </a:r>
            <a:endParaRPr lang="ru-RU"/>
          </a:p>
        </p:txBody>
      </p:sp>
      <p:pic>
        <p:nvPicPr>
          <p:cNvPr id="5" name="Рисунок 4" descr="Изображение выглядит как в помещении, стена, одежда, презентация&#10;&#10;Автоматически созданное описание">
            <a:extLst>
              <a:ext uri="{FF2B5EF4-FFF2-40B4-BE49-F238E27FC236}">
                <a16:creationId xmlns:a16="http://schemas.microsoft.com/office/drawing/2014/main" id="{39D8BB68-A223-1AF2-3180-ED507BEE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02" r="2" b="11417"/>
          <a:stretch/>
        </p:blipFill>
        <p:spPr>
          <a:xfrm>
            <a:off x="1" y="3407693"/>
            <a:ext cx="4874885" cy="3450307"/>
          </a:xfrm>
          <a:custGeom>
            <a:avLst/>
            <a:gdLst/>
            <a:ahLst/>
            <a:cxnLst/>
            <a:rect l="l" t="t" r="r" b="b"/>
            <a:pathLst>
              <a:path w="4874885" h="3450307">
                <a:moveTo>
                  <a:pt x="4532754" y="1351027"/>
                </a:moveTo>
                <a:cubicBezTo>
                  <a:pt x="4708691" y="1351027"/>
                  <a:pt x="4851318" y="1493653"/>
                  <a:pt x="4851318" y="1669590"/>
                </a:cubicBezTo>
                <a:cubicBezTo>
                  <a:pt x="4851318" y="1845527"/>
                  <a:pt x="4708691" y="1988153"/>
                  <a:pt x="4532754" y="1988153"/>
                </a:cubicBezTo>
                <a:cubicBezTo>
                  <a:pt x="4356817" y="1988153"/>
                  <a:pt x="4214192" y="1845527"/>
                  <a:pt x="4214192" y="1669590"/>
                </a:cubicBezTo>
                <a:cubicBezTo>
                  <a:pt x="4214192" y="1493653"/>
                  <a:pt x="4356817" y="1351027"/>
                  <a:pt x="4532754" y="1351027"/>
                </a:cubicBezTo>
                <a:close/>
                <a:moveTo>
                  <a:pt x="0" y="0"/>
                </a:moveTo>
                <a:lnTo>
                  <a:pt x="4856689" y="0"/>
                </a:lnTo>
                <a:lnTo>
                  <a:pt x="4870434" y="84681"/>
                </a:lnTo>
                <a:cubicBezTo>
                  <a:pt x="4883002" y="213833"/>
                  <a:pt x="4869945" y="349640"/>
                  <a:pt x="4818595" y="498581"/>
                </a:cubicBezTo>
                <a:cubicBezTo>
                  <a:pt x="4635545" y="1029670"/>
                  <a:pt x="4177089" y="1186904"/>
                  <a:pt x="4130801" y="1581479"/>
                </a:cubicBezTo>
                <a:cubicBezTo>
                  <a:pt x="4074635" y="2056713"/>
                  <a:pt x="4591392" y="2220122"/>
                  <a:pt x="4573797" y="2766116"/>
                </a:cubicBezTo>
                <a:cubicBezTo>
                  <a:pt x="4566496" y="2988878"/>
                  <a:pt x="4471921" y="3227871"/>
                  <a:pt x="4326108" y="3414524"/>
                </a:cubicBezTo>
                <a:lnTo>
                  <a:pt x="4294346" y="3450307"/>
                </a:lnTo>
                <a:lnTo>
                  <a:pt x="0" y="3450307"/>
                </a:lnTo>
                <a:close/>
              </a:path>
            </a:pathLst>
          </a:custGeom>
        </p:spPr>
      </p:pic>
      <p:pic>
        <p:nvPicPr>
          <p:cNvPr id="4" name="Рисунок 3" descr="Изображение выглядит как одежда, в помещении, человек, Образ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C3E647AE-51A2-0072-C92F-4E187A3E17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26"/>
          <a:stretch/>
        </p:blipFill>
        <p:spPr>
          <a:xfrm>
            <a:off x="20" y="10"/>
            <a:ext cx="4863586" cy="3450297"/>
          </a:xfrm>
          <a:custGeom>
            <a:avLst/>
            <a:gdLst/>
            <a:ahLst/>
            <a:cxnLst/>
            <a:rect l="l" t="t" r="r" b="b"/>
            <a:pathLst>
              <a:path w="4863606" h="3450307">
                <a:moveTo>
                  <a:pt x="4591342" y="1822824"/>
                </a:moveTo>
                <a:cubicBezTo>
                  <a:pt x="4734922" y="1822824"/>
                  <a:pt x="4851318" y="1939219"/>
                  <a:pt x="4851318" y="2082800"/>
                </a:cubicBezTo>
                <a:cubicBezTo>
                  <a:pt x="4851318" y="2226381"/>
                  <a:pt x="4734922" y="2342776"/>
                  <a:pt x="4591342" y="2342776"/>
                </a:cubicBezTo>
                <a:cubicBezTo>
                  <a:pt x="4447760" y="2342776"/>
                  <a:pt x="4331366" y="2226381"/>
                  <a:pt x="4331366" y="2082800"/>
                </a:cubicBezTo>
                <a:cubicBezTo>
                  <a:pt x="4331366" y="1939219"/>
                  <a:pt x="4447760" y="1822824"/>
                  <a:pt x="4591342" y="1822824"/>
                </a:cubicBezTo>
                <a:close/>
                <a:moveTo>
                  <a:pt x="4548524" y="1354515"/>
                </a:moveTo>
                <a:cubicBezTo>
                  <a:pt x="4640145" y="1354515"/>
                  <a:pt x="4714417" y="1428787"/>
                  <a:pt x="4714417" y="1520407"/>
                </a:cubicBezTo>
                <a:cubicBezTo>
                  <a:pt x="4714417" y="1612027"/>
                  <a:pt x="4640145" y="1686299"/>
                  <a:pt x="4548524" y="1686299"/>
                </a:cubicBezTo>
                <a:cubicBezTo>
                  <a:pt x="4456904" y="1686299"/>
                  <a:pt x="4382633" y="1612027"/>
                  <a:pt x="4382633" y="1520407"/>
                </a:cubicBezTo>
                <a:cubicBezTo>
                  <a:pt x="4382633" y="1428787"/>
                  <a:pt x="4456904" y="1354515"/>
                  <a:pt x="4548524" y="1354515"/>
                </a:cubicBezTo>
                <a:close/>
                <a:moveTo>
                  <a:pt x="0" y="0"/>
                </a:moveTo>
                <a:lnTo>
                  <a:pt x="153671" y="0"/>
                </a:lnTo>
                <a:lnTo>
                  <a:pt x="909477" y="0"/>
                </a:lnTo>
                <a:lnTo>
                  <a:pt x="2112567" y="0"/>
                </a:lnTo>
                <a:lnTo>
                  <a:pt x="2477521" y="0"/>
                </a:lnTo>
                <a:lnTo>
                  <a:pt x="4026565" y="0"/>
                </a:lnTo>
                <a:lnTo>
                  <a:pt x="4318929" y="0"/>
                </a:lnTo>
                <a:lnTo>
                  <a:pt x="4347748" y="26006"/>
                </a:lnTo>
                <a:cubicBezTo>
                  <a:pt x="4576020" y="265828"/>
                  <a:pt x="4547105" y="605203"/>
                  <a:pt x="4412376" y="981453"/>
                </a:cubicBezTo>
                <a:cubicBezTo>
                  <a:pt x="4407458" y="994267"/>
                  <a:pt x="4401397" y="1006625"/>
                  <a:pt x="4394268" y="1018429"/>
                </a:cubicBezTo>
                <a:cubicBezTo>
                  <a:pt x="4302616" y="1213511"/>
                  <a:pt x="3914486" y="2128752"/>
                  <a:pt x="4471063" y="2621388"/>
                </a:cubicBezTo>
                <a:cubicBezTo>
                  <a:pt x="4474502" y="2624417"/>
                  <a:pt x="4477530" y="2627394"/>
                  <a:pt x="4480254" y="2630331"/>
                </a:cubicBezTo>
                <a:cubicBezTo>
                  <a:pt x="4539798" y="2687655"/>
                  <a:pt x="4597630" y="2763073"/>
                  <a:pt x="4652690" y="2872062"/>
                </a:cubicBezTo>
                <a:cubicBezTo>
                  <a:pt x="4736423" y="3038692"/>
                  <a:pt x="4812133" y="3197951"/>
                  <a:pt x="4849792" y="3365199"/>
                </a:cubicBezTo>
                <a:lnTo>
                  <a:pt x="4863606" y="3450307"/>
                </a:lnTo>
                <a:lnTo>
                  <a:pt x="0" y="3450307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C760767-806A-0371-D8F1-000BF083A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3492" y="2106204"/>
            <a:ext cx="6228907" cy="40365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/>
              <a:t>После прохождения учащимися волонтёрских курсов появилась идея создания волонтёрского отряда на базе школы. Юные волонтёры при поддержке своего наставника, Шаповаловой Виктории Валерьевны, начали проводить тематические классные часы и рассказывать о важности добровольческой деятельности. </a:t>
            </a:r>
          </a:p>
        </p:txBody>
      </p:sp>
    </p:spTree>
    <p:extLst>
      <p:ext uri="{BB962C8B-B14F-4D97-AF65-F5344CB8AC3E}">
        <p14:creationId xmlns:p14="http://schemas.microsoft.com/office/powerpoint/2010/main" val="160715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1">
            <a:extLst>
              <a:ext uri="{FF2B5EF4-FFF2-40B4-BE49-F238E27FC236}">
                <a16:creationId xmlns:a16="http://schemas.microsoft.com/office/drawing/2014/main" id="{33EAFE78-5B3F-4092-9222-34581CF07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C410B-3B7C-2522-435E-28B9FE4D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850" y="2409121"/>
            <a:ext cx="5755550" cy="1601410"/>
          </a:xfrm>
        </p:spPr>
        <p:txBody>
          <a:bodyPr>
            <a:normAutofit/>
          </a:bodyPr>
          <a:lstStyle/>
          <a:p>
            <a:r>
              <a:rPr lang="ru-RU" dirty="0">
                <a:cs typeface="Posterama"/>
              </a:rPr>
              <a:t>Волонтёрские форумы</a:t>
            </a:r>
            <a:endParaRPr lang="ru-RU" dirty="0"/>
          </a:p>
        </p:txBody>
      </p:sp>
      <p:pic>
        <p:nvPicPr>
          <p:cNvPr id="7" name="Рисунок 6" descr="Изображение выглядит как одежда, человек, текст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EA8F486-53D2-C4FA-9E7E-E59860FB0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8264"/>
          <a:stretch/>
        </p:blipFill>
        <p:spPr>
          <a:xfrm>
            <a:off x="3899747" y="-1"/>
            <a:ext cx="4224087" cy="2272596"/>
          </a:xfrm>
          <a:custGeom>
            <a:avLst/>
            <a:gdLst/>
            <a:ahLst/>
            <a:cxnLst/>
            <a:rect l="l" t="t" r="r" b="b"/>
            <a:pathLst>
              <a:path w="4224087" h="2272596">
                <a:moveTo>
                  <a:pt x="1185566" y="1646199"/>
                </a:moveTo>
                <a:cubicBezTo>
                  <a:pt x="1282878" y="1647918"/>
                  <a:pt x="1360424" y="1728082"/>
                  <a:pt x="1358791" y="1825443"/>
                </a:cubicBezTo>
                <a:cubicBezTo>
                  <a:pt x="1360424" y="1922635"/>
                  <a:pt x="1282878" y="2002971"/>
                  <a:pt x="1185617" y="2004517"/>
                </a:cubicBezTo>
                <a:cubicBezTo>
                  <a:pt x="1185600" y="2004517"/>
                  <a:pt x="1185582" y="2004517"/>
                  <a:pt x="1185566" y="2004517"/>
                </a:cubicBezTo>
                <a:cubicBezTo>
                  <a:pt x="1088288" y="2002971"/>
                  <a:pt x="1010741" y="1922806"/>
                  <a:pt x="1012341" y="1825443"/>
                </a:cubicBezTo>
                <a:cubicBezTo>
                  <a:pt x="1010706" y="1728082"/>
                  <a:pt x="1088254" y="1647918"/>
                  <a:pt x="1185566" y="1646199"/>
                </a:cubicBezTo>
                <a:close/>
                <a:moveTo>
                  <a:pt x="156624" y="0"/>
                </a:moveTo>
                <a:lnTo>
                  <a:pt x="3949874" y="0"/>
                </a:lnTo>
                <a:lnTo>
                  <a:pt x="3979184" y="26277"/>
                </a:lnTo>
                <a:cubicBezTo>
                  <a:pt x="4076030" y="124502"/>
                  <a:pt x="4147385" y="244916"/>
                  <a:pt x="4186985" y="377026"/>
                </a:cubicBezTo>
                <a:cubicBezTo>
                  <a:pt x="4317204" y="805533"/>
                  <a:pt x="4093922" y="1270332"/>
                  <a:pt x="3685201" y="1422229"/>
                </a:cubicBezTo>
                <a:cubicBezTo>
                  <a:pt x="3625955" y="1444415"/>
                  <a:pt x="3564270" y="1459383"/>
                  <a:pt x="3501482" y="1466950"/>
                </a:cubicBezTo>
                <a:cubicBezTo>
                  <a:pt x="3253014" y="1498777"/>
                  <a:pt x="3034101" y="1645856"/>
                  <a:pt x="2910934" y="1863976"/>
                </a:cubicBezTo>
                <a:cubicBezTo>
                  <a:pt x="2807533" y="2044599"/>
                  <a:pt x="2639038" y="2178775"/>
                  <a:pt x="2439942" y="2239155"/>
                </a:cubicBezTo>
                <a:cubicBezTo>
                  <a:pt x="2044294" y="2358536"/>
                  <a:pt x="1619402" y="2149188"/>
                  <a:pt x="1459423" y="1756292"/>
                </a:cubicBezTo>
                <a:cubicBezTo>
                  <a:pt x="1455983" y="1748035"/>
                  <a:pt x="1452714" y="1739090"/>
                  <a:pt x="1449617" y="1731176"/>
                </a:cubicBezTo>
                <a:cubicBezTo>
                  <a:pt x="1394743" y="1582377"/>
                  <a:pt x="1234591" y="1501528"/>
                  <a:pt x="1089577" y="1554855"/>
                </a:cubicBezTo>
                <a:lnTo>
                  <a:pt x="1078913" y="1558639"/>
                </a:lnTo>
                <a:cubicBezTo>
                  <a:pt x="869960" y="1632437"/>
                  <a:pt x="639640" y="1615235"/>
                  <a:pt x="443984" y="1511161"/>
                </a:cubicBezTo>
                <a:cubicBezTo>
                  <a:pt x="43003" y="1298886"/>
                  <a:pt x="-115428" y="791081"/>
                  <a:pt x="89793" y="375824"/>
                </a:cubicBezTo>
                <a:cubicBezTo>
                  <a:pt x="118796" y="317250"/>
                  <a:pt x="139103" y="255108"/>
                  <a:pt x="150370" y="191374"/>
                </a:cubicBezTo>
                <a:close/>
              </a:path>
            </a:pathLst>
          </a:custGeom>
        </p:spPr>
      </p:pic>
      <p:pic>
        <p:nvPicPr>
          <p:cNvPr id="6" name="Рисунок 5" descr="Изображение выглядит как Человеческое лицо, одежда, человек, очки&#10;&#10;Автоматически созданное описание">
            <a:extLst>
              <a:ext uri="{FF2B5EF4-FFF2-40B4-BE49-F238E27FC236}">
                <a16:creationId xmlns:a16="http://schemas.microsoft.com/office/drawing/2014/main" id="{0C88C6EF-A77A-A47A-C437-0B3EAC052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0" r="4157" b="-5"/>
          <a:stretch/>
        </p:blipFill>
        <p:spPr>
          <a:xfrm>
            <a:off x="20" y="4147052"/>
            <a:ext cx="3334028" cy="2710942"/>
          </a:xfrm>
          <a:custGeom>
            <a:avLst/>
            <a:gdLst/>
            <a:ahLst/>
            <a:cxnLst/>
            <a:rect l="l" t="t" r="r" b="b"/>
            <a:pathLst>
              <a:path w="3334048" h="2710942">
                <a:moveTo>
                  <a:pt x="732789" y="1052"/>
                </a:moveTo>
                <a:cubicBezTo>
                  <a:pt x="975094" y="-13058"/>
                  <a:pt x="1205505" y="115225"/>
                  <a:pt x="1410493" y="365074"/>
                </a:cubicBezTo>
                <a:cubicBezTo>
                  <a:pt x="1520102" y="498736"/>
                  <a:pt x="1633535" y="646836"/>
                  <a:pt x="1808001" y="658195"/>
                </a:cubicBezTo>
                <a:cubicBezTo>
                  <a:pt x="1996342" y="670394"/>
                  <a:pt x="2187269" y="655628"/>
                  <a:pt x="2373553" y="630424"/>
                </a:cubicBezTo>
                <a:cubicBezTo>
                  <a:pt x="2545131" y="607122"/>
                  <a:pt x="2707402" y="618265"/>
                  <a:pt x="2859158" y="715181"/>
                </a:cubicBezTo>
                <a:cubicBezTo>
                  <a:pt x="3097039" y="867188"/>
                  <a:pt x="3204345" y="1109053"/>
                  <a:pt x="3270897" y="1380002"/>
                </a:cubicBezTo>
                <a:cubicBezTo>
                  <a:pt x="3293049" y="1507327"/>
                  <a:pt x="3335044" y="1635589"/>
                  <a:pt x="3334030" y="1761164"/>
                </a:cubicBezTo>
                <a:cubicBezTo>
                  <a:pt x="3331624" y="2128989"/>
                  <a:pt x="3229590" y="2447753"/>
                  <a:pt x="3028885" y="2670739"/>
                </a:cubicBezTo>
                <a:lnTo>
                  <a:pt x="2988250" y="2710942"/>
                </a:lnTo>
                <a:lnTo>
                  <a:pt x="0" y="2710942"/>
                </a:lnTo>
                <a:lnTo>
                  <a:pt x="0" y="465504"/>
                </a:lnTo>
                <a:lnTo>
                  <a:pt x="45152" y="437159"/>
                </a:lnTo>
                <a:cubicBezTo>
                  <a:pt x="80206" y="410341"/>
                  <a:pt x="114594" y="379008"/>
                  <a:pt x="148170" y="342889"/>
                </a:cubicBezTo>
                <a:cubicBezTo>
                  <a:pt x="248279" y="235172"/>
                  <a:pt x="358399" y="120974"/>
                  <a:pt x="487020" y="63396"/>
                </a:cubicBezTo>
                <a:cubicBezTo>
                  <a:pt x="569931" y="26279"/>
                  <a:pt x="652021" y="5755"/>
                  <a:pt x="732789" y="1052"/>
                </a:cubicBezTo>
                <a:close/>
              </a:path>
            </a:pathLst>
          </a:custGeom>
        </p:spPr>
      </p:pic>
      <p:pic>
        <p:nvPicPr>
          <p:cNvPr id="8" name="Рисунок 7" descr="Изображение выглядит как одежда, Человеческое лицо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773DB92-30E4-8DC4-AEF3-102F92AC23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63" b="6"/>
          <a:stretch/>
        </p:blipFill>
        <p:spPr>
          <a:xfrm>
            <a:off x="2218004" y="2359163"/>
            <a:ext cx="3091133" cy="2549251"/>
          </a:xfrm>
          <a:custGeom>
            <a:avLst/>
            <a:gdLst/>
            <a:ahLst/>
            <a:cxnLst/>
            <a:rect l="l" t="t" r="r" b="b"/>
            <a:pathLst>
              <a:path w="3091133" h="2549251">
                <a:moveTo>
                  <a:pt x="2894750" y="1658708"/>
                </a:moveTo>
                <a:cubicBezTo>
                  <a:pt x="3001650" y="1658708"/>
                  <a:pt x="3088309" y="1737864"/>
                  <a:pt x="3088309" y="1835508"/>
                </a:cubicBezTo>
                <a:cubicBezTo>
                  <a:pt x="3088309" y="1933151"/>
                  <a:pt x="3001650" y="2012307"/>
                  <a:pt x="2894750" y="2012307"/>
                </a:cubicBezTo>
                <a:cubicBezTo>
                  <a:pt x="2787851" y="2012307"/>
                  <a:pt x="2701192" y="1933151"/>
                  <a:pt x="2701192" y="1835508"/>
                </a:cubicBezTo>
                <a:cubicBezTo>
                  <a:pt x="2701192" y="1737864"/>
                  <a:pt x="2787851" y="1658708"/>
                  <a:pt x="2894750" y="1658708"/>
                </a:cubicBezTo>
                <a:close/>
                <a:moveTo>
                  <a:pt x="2168519" y="192"/>
                </a:moveTo>
                <a:cubicBezTo>
                  <a:pt x="2309762" y="2928"/>
                  <a:pt x="2455014" y="34971"/>
                  <a:pt x="2595510" y="101307"/>
                </a:cubicBezTo>
                <a:cubicBezTo>
                  <a:pt x="2904665" y="247301"/>
                  <a:pt x="3095944" y="543042"/>
                  <a:pt x="3091041" y="860930"/>
                </a:cubicBezTo>
                <a:cubicBezTo>
                  <a:pt x="3086625" y="1156065"/>
                  <a:pt x="2931517" y="1401501"/>
                  <a:pt x="2703670" y="1553062"/>
                </a:cubicBezTo>
                <a:cubicBezTo>
                  <a:pt x="2614810" y="1612162"/>
                  <a:pt x="2566272" y="1710675"/>
                  <a:pt x="2582569" y="1809995"/>
                </a:cubicBezTo>
                <a:lnTo>
                  <a:pt x="2582525" y="1809995"/>
                </a:lnTo>
                <a:cubicBezTo>
                  <a:pt x="2596040" y="1892823"/>
                  <a:pt x="2591711" y="1977265"/>
                  <a:pt x="2569761" y="2058576"/>
                </a:cubicBezTo>
                <a:cubicBezTo>
                  <a:pt x="2478339" y="2399418"/>
                  <a:pt x="2099579" y="2611935"/>
                  <a:pt x="1725192" y="2532665"/>
                </a:cubicBezTo>
                <a:cubicBezTo>
                  <a:pt x="1613499" y="2509154"/>
                  <a:pt x="1509799" y="2461039"/>
                  <a:pt x="1423147" y="2392520"/>
                </a:cubicBezTo>
                <a:cubicBezTo>
                  <a:pt x="1342810" y="2328983"/>
                  <a:pt x="1231073" y="2307400"/>
                  <a:pt x="1130730" y="2339431"/>
                </a:cubicBezTo>
                <a:cubicBezTo>
                  <a:pt x="1043150" y="2367343"/>
                  <a:pt x="948504" y="2370897"/>
                  <a:pt x="858717" y="2349637"/>
                </a:cubicBezTo>
                <a:cubicBezTo>
                  <a:pt x="618768" y="2293160"/>
                  <a:pt x="466752" y="2072655"/>
                  <a:pt x="514804" y="1850739"/>
                </a:cubicBezTo>
                <a:cubicBezTo>
                  <a:pt x="515201" y="1849005"/>
                  <a:pt x="515554" y="1847310"/>
                  <a:pt x="515952" y="1845616"/>
                </a:cubicBezTo>
                <a:cubicBezTo>
                  <a:pt x="541479" y="1734879"/>
                  <a:pt x="491131" y="1620472"/>
                  <a:pt x="386415" y="1559920"/>
                </a:cubicBezTo>
                <a:cubicBezTo>
                  <a:pt x="82560" y="1384211"/>
                  <a:pt x="-63009" y="1049875"/>
                  <a:pt x="25763" y="731556"/>
                </a:cubicBezTo>
                <a:cubicBezTo>
                  <a:pt x="133570" y="343878"/>
                  <a:pt x="558483" y="97596"/>
                  <a:pt x="988562" y="173800"/>
                </a:cubicBezTo>
                <a:cubicBezTo>
                  <a:pt x="1064305" y="187141"/>
                  <a:pt x="1137708" y="210018"/>
                  <a:pt x="1206561" y="241775"/>
                </a:cubicBezTo>
                <a:cubicBezTo>
                  <a:pt x="1314457" y="291636"/>
                  <a:pt x="1444523" y="279534"/>
                  <a:pt x="1536298" y="207646"/>
                </a:cubicBezTo>
                <a:cubicBezTo>
                  <a:pt x="1708845" y="72478"/>
                  <a:pt x="1933114" y="-4369"/>
                  <a:pt x="2168519" y="192"/>
                </a:cubicBezTo>
                <a:close/>
              </a:path>
            </a:pathLst>
          </a:custGeom>
        </p:spPr>
      </p:pic>
      <p:pic>
        <p:nvPicPr>
          <p:cNvPr id="5" name="Рисунок 4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BBF480C5-8445-51D7-1A3B-0598BC4A4F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568" b="-3"/>
          <a:stretch/>
        </p:blipFill>
        <p:spPr>
          <a:xfrm>
            <a:off x="20" y="3"/>
            <a:ext cx="3591419" cy="2710941"/>
          </a:xfrm>
          <a:custGeom>
            <a:avLst/>
            <a:gdLst/>
            <a:ahLst/>
            <a:cxnLst/>
            <a:rect l="l" t="t" r="r" b="b"/>
            <a:pathLst>
              <a:path w="3591439" h="2710941">
                <a:moveTo>
                  <a:pt x="3321871" y="350634"/>
                </a:moveTo>
                <a:cubicBezTo>
                  <a:pt x="3437026" y="350634"/>
                  <a:pt x="3530378" y="443987"/>
                  <a:pt x="3530378" y="559141"/>
                </a:cubicBezTo>
                <a:cubicBezTo>
                  <a:pt x="3530378" y="674297"/>
                  <a:pt x="3437026" y="767650"/>
                  <a:pt x="3321871" y="767650"/>
                </a:cubicBezTo>
                <a:cubicBezTo>
                  <a:pt x="3206716" y="767650"/>
                  <a:pt x="3113364" y="674297"/>
                  <a:pt x="3113364" y="559141"/>
                </a:cubicBezTo>
                <a:cubicBezTo>
                  <a:pt x="3113364" y="443987"/>
                  <a:pt x="3206716" y="350634"/>
                  <a:pt x="3321871" y="350634"/>
                </a:cubicBezTo>
                <a:close/>
                <a:moveTo>
                  <a:pt x="0" y="0"/>
                </a:moveTo>
                <a:lnTo>
                  <a:pt x="3470269" y="0"/>
                </a:lnTo>
                <a:lnTo>
                  <a:pt x="3452773" y="27319"/>
                </a:lnTo>
                <a:cubicBezTo>
                  <a:pt x="3302494" y="202120"/>
                  <a:pt x="3003147" y="300403"/>
                  <a:pt x="2979981" y="555983"/>
                </a:cubicBezTo>
                <a:cubicBezTo>
                  <a:pt x="2946553" y="924774"/>
                  <a:pt x="3539578" y="1047683"/>
                  <a:pt x="3588240" y="1553888"/>
                </a:cubicBezTo>
                <a:cubicBezTo>
                  <a:pt x="3613255" y="1814853"/>
                  <a:pt x="3490537" y="2150100"/>
                  <a:pt x="3256727" y="2270042"/>
                </a:cubicBezTo>
                <a:cubicBezTo>
                  <a:pt x="2877745" y="2464254"/>
                  <a:pt x="2497177" y="1958936"/>
                  <a:pt x="2047786" y="2156544"/>
                </a:cubicBezTo>
                <a:cubicBezTo>
                  <a:pt x="1784990" y="2272054"/>
                  <a:pt x="1832402" y="2481855"/>
                  <a:pt x="1519881" y="2606068"/>
                </a:cubicBezTo>
                <a:cubicBezTo>
                  <a:pt x="1288560" y="2697901"/>
                  <a:pt x="1079519" y="2769407"/>
                  <a:pt x="838634" y="2642190"/>
                </a:cubicBezTo>
                <a:cubicBezTo>
                  <a:pt x="516399" y="2472075"/>
                  <a:pt x="462580" y="2137383"/>
                  <a:pt x="214101" y="2073827"/>
                </a:cubicBezTo>
                <a:cubicBezTo>
                  <a:pt x="139242" y="2054680"/>
                  <a:pt x="73231" y="2062231"/>
                  <a:pt x="10867" y="2083472"/>
                </a:cubicBezTo>
                <a:lnTo>
                  <a:pt x="0" y="2088284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4C20BC2-8134-E03E-8CF1-99F002E63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2873" y="4147057"/>
            <a:ext cx="5719527" cy="207276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Деятельность нашего отряда началась с форума "</a:t>
            </a:r>
            <a:r>
              <a:rPr lang="ru-RU" dirty="0" err="1"/>
              <a:t>ДоброТЫ</a:t>
            </a:r>
            <a:r>
              <a:rPr lang="ru-RU" dirty="0"/>
              <a:t>", на котором мы впервые представили свой отряд и познакомились с ребятами из других отрядов. Помимо форума "</a:t>
            </a:r>
            <a:r>
              <a:rPr lang="ru-RU" dirty="0" err="1"/>
              <a:t>ДоброТЫ</a:t>
            </a:r>
            <a:r>
              <a:rPr lang="ru-RU" dirty="0"/>
              <a:t>" ребята принимали участие в форуме "Социального призвания" и "Патриотическом форуме".</a:t>
            </a:r>
          </a:p>
        </p:txBody>
      </p:sp>
    </p:spTree>
    <p:extLst>
      <p:ext uri="{BB962C8B-B14F-4D97-AF65-F5344CB8AC3E}">
        <p14:creationId xmlns:p14="http://schemas.microsoft.com/office/powerpoint/2010/main" val="2926173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86A99-8E08-DD21-ECE4-6769E58DF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85" y="92707"/>
            <a:ext cx="5369169" cy="1614069"/>
          </a:xfrm>
        </p:spPr>
        <p:txBody>
          <a:bodyPr>
            <a:normAutofit/>
          </a:bodyPr>
          <a:lstStyle/>
          <a:p>
            <a:r>
              <a:rPr lang="ru-RU" dirty="0">
                <a:cs typeface="Posterama"/>
              </a:rPr>
              <a:t>Добровольческая деятельность</a:t>
            </a:r>
            <a:endParaRPr lang="ru-RU" dirty="0"/>
          </a:p>
        </p:txBody>
      </p:sp>
      <p:pic>
        <p:nvPicPr>
          <p:cNvPr id="22" name="Рисунок 21" descr="Изображение выглядит как одежда, женщина, мультфильм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4D9F97F-102F-BF0D-53B2-8933EB0F4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8" b="3"/>
          <a:stretch/>
        </p:blipFill>
        <p:spPr>
          <a:xfrm>
            <a:off x="7199500" y="-3861"/>
            <a:ext cx="4992500" cy="5022707"/>
          </a:xfrm>
          <a:custGeom>
            <a:avLst/>
            <a:gdLst/>
            <a:ahLst/>
            <a:cxnLst/>
            <a:rect l="l" t="t" r="r" b="b"/>
            <a:pathLst>
              <a:path w="5783254" h="5827839">
                <a:moveTo>
                  <a:pt x="4737899" y="4735529"/>
                </a:moveTo>
                <a:cubicBezTo>
                  <a:pt x="5039532" y="4735529"/>
                  <a:pt x="5284054" y="4980051"/>
                  <a:pt x="5284054" y="5281684"/>
                </a:cubicBezTo>
                <a:cubicBezTo>
                  <a:pt x="5284054" y="5583317"/>
                  <a:pt x="5039532" y="5827839"/>
                  <a:pt x="4737899" y="5827839"/>
                </a:cubicBezTo>
                <a:cubicBezTo>
                  <a:pt x="4436266" y="5827839"/>
                  <a:pt x="4191744" y="5583317"/>
                  <a:pt x="4191744" y="5281684"/>
                </a:cubicBezTo>
                <a:cubicBezTo>
                  <a:pt x="4191744" y="4980051"/>
                  <a:pt x="4436266" y="4735529"/>
                  <a:pt x="4737899" y="4735529"/>
                </a:cubicBezTo>
                <a:close/>
                <a:moveTo>
                  <a:pt x="926278" y="4451445"/>
                </a:moveTo>
                <a:cubicBezTo>
                  <a:pt x="1155542" y="4451445"/>
                  <a:pt x="1341398" y="4637301"/>
                  <a:pt x="1341398" y="4866565"/>
                </a:cubicBezTo>
                <a:cubicBezTo>
                  <a:pt x="1341398" y="5095829"/>
                  <a:pt x="1155542" y="5281685"/>
                  <a:pt x="926278" y="5281685"/>
                </a:cubicBezTo>
                <a:cubicBezTo>
                  <a:pt x="697014" y="5281685"/>
                  <a:pt x="511158" y="5095829"/>
                  <a:pt x="511158" y="4866565"/>
                </a:cubicBezTo>
                <a:cubicBezTo>
                  <a:pt x="511158" y="4637301"/>
                  <a:pt x="697014" y="4451445"/>
                  <a:pt x="926278" y="4451445"/>
                </a:cubicBezTo>
                <a:close/>
                <a:moveTo>
                  <a:pt x="1681949" y="4088725"/>
                </a:moveTo>
                <a:cubicBezTo>
                  <a:pt x="1834038" y="4088725"/>
                  <a:pt x="1957331" y="4212018"/>
                  <a:pt x="1957331" y="4364107"/>
                </a:cubicBezTo>
                <a:cubicBezTo>
                  <a:pt x="1957331" y="4516196"/>
                  <a:pt x="1834038" y="4639489"/>
                  <a:pt x="1681949" y="4639489"/>
                </a:cubicBezTo>
                <a:cubicBezTo>
                  <a:pt x="1529860" y="4639489"/>
                  <a:pt x="1406567" y="4516196"/>
                  <a:pt x="1406567" y="4364107"/>
                </a:cubicBezTo>
                <a:cubicBezTo>
                  <a:pt x="1406567" y="4212018"/>
                  <a:pt x="1529860" y="4088725"/>
                  <a:pt x="1681949" y="4088725"/>
                </a:cubicBezTo>
                <a:close/>
                <a:moveTo>
                  <a:pt x="1693411" y="509182"/>
                </a:moveTo>
                <a:cubicBezTo>
                  <a:pt x="1845500" y="509182"/>
                  <a:pt x="1968793" y="632475"/>
                  <a:pt x="1968793" y="784564"/>
                </a:cubicBezTo>
                <a:cubicBezTo>
                  <a:pt x="1968793" y="936653"/>
                  <a:pt x="1845500" y="1059946"/>
                  <a:pt x="1693411" y="1059946"/>
                </a:cubicBezTo>
                <a:cubicBezTo>
                  <a:pt x="1541322" y="1059946"/>
                  <a:pt x="1418029" y="936653"/>
                  <a:pt x="1418029" y="784564"/>
                </a:cubicBezTo>
                <a:cubicBezTo>
                  <a:pt x="1418029" y="632475"/>
                  <a:pt x="1541322" y="509182"/>
                  <a:pt x="1693411" y="509182"/>
                </a:cubicBezTo>
                <a:close/>
                <a:moveTo>
                  <a:pt x="3016437" y="478512"/>
                </a:moveTo>
                <a:cubicBezTo>
                  <a:pt x="3052905" y="476034"/>
                  <a:pt x="3089701" y="476075"/>
                  <a:pt x="3126794" y="478680"/>
                </a:cubicBezTo>
                <a:cubicBezTo>
                  <a:pt x="3225709" y="485628"/>
                  <a:pt x="3326735" y="510816"/>
                  <a:pt x="3429286" y="555125"/>
                </a:cubicBezTo>
                <a:cubicBezTo>
                  <a:pt x="3588377" y="623860"/>
                  <a:pt x="3726579" y="757508"/>
                  <a:pt x="3852460" y="883435"/>
                </a:cubicBezTo>
                <a:cubicBezTo>
                  <a:pt x="4189958" y="1221166"/>
                  <a:pt x="4581366" y="1207328"/>
                  <a:pt x="4939713" y="1000031"/>
                </a:cubicBezTo>
                <a:cubicBezTo>
                  <a:pt x="5194103" y="852348"/>
                  <a:pt x="5433141" y="675268"/>
                  <a:pt x="5697634" y="549718"/>
                </a:cubicBezTo>
                <a:lnTo>
                  <a:pt x="5783254" y="513561"/>
                </a:lnTo>
                <a:lnTo>
                  <a:pt x="5783254" y="4871711"/>
                </a:lnTo>
                <a:lnTo>
                  <a:pt x="5743328" y="4864473"/>
                </a:lnTo>
                <a:cubicBezTo>
                  <a:pt x="5605918" y="4834320"/>
                  <a:pt x="5469797" y="4789559"/>
                  <a:pt x="5333250" y="4737862"/>
                </a:cubicBezTo>
                <a:cubicBezTo>
                  <a:pt x="5018374" y="4618749"/>
                  <a:pt x="4676802" y="4500296"/>
                  <a:pt x="4354677" y="4623045"/>
                </a:cubicBezTo>
                <a:cubicBezTo>
                  <a:pt x="4093969" y="4722577"/>
                  <a:pt x="3874992" y="4932580"/>
                  <a:pt x="3639124" y="5095915"/>
                </a:cubicBezTo>
                <a:cubicBezTo>
                  <a:pt x="3490411" y="5199039"/>
                  <a:pt x="3351637" y="5318395"/>
                  <a:pt x="3196098" y="5409413"/>
                </a:cubicBezTo>
                <a:cubicBezTo>
                  <a:pt x="2798576" y="5642084"/>
                  <a:pt x="2315054" y="5309217"/>
                  <a:pt x="2216541" y="5005202"/>
                </a:cubicBezTo>
                <a:cubicBezTo>
                  <a:pt x="2172959" y="4870183"/>
                  <a:pt x="2182102" y="4711777"/>
                  <a:pt x="2195718" y="4566594"/>
                </a:cubicBezTo>
                <a:cubicBezTo>
                  <a:pt x="2235161" y="4141667"/>
                  <a:pt x="1842961" y="3903370"/>
                  <a:pt x="1509426" y="3909896"/>
                </a:cubicBezTo>
                <a:cubicBezTo>
                  <a:pt x="539234" y="3931048"/>
                  <a:pt x="29168" y="3302144"/>
                  <a:pt x="354" y="2455296"/>
                </a:cubicBezTo>
                <a:cubicBezTo>
                  <a:pt x="-4549" y="2310187"/>
                  <a:pt x="42804" y="2163767"/>
                  <a:pt x="65932" y="2017226"/>
                </a:cubicBezTo>
                <a:cubicBezTo>
                  <a:pt x="138904" y="1706535"/>
                  <a:pt x="262471" y="1430265"/>
                  <a:pt x="548743" y="1259879"/>
                </a:cubicBezTo>
                <a:cubicBezTo>
                  <a:pt x="731311" y="1151231"/>
                  <a:pt x="929316" y="1141485"/>
                  <a:pt x="1139870" y="1171590"/>
                </a:cubicBezTo>
                <a:cubicBezTo>
                  <a:pt x="1368879" y="1204173"/>
                  <a:pt x="1602397" y="1224911"/>
                  <a:pt x="1832320" y="1214571"/>
                </a:cubicBezTo>
                <a:cubicBezTo>
                  <a:pt x="2045424" y="1204861"/>
                  <a:pt x="2179434" y="1036538"/>
                  <a:pt x="2309408" y="884812"/>
                </a:cubicBezTo>
                <a:cubicBezTo>
                  <a:pt x="2521947" y="636609"/>
                  <a:pt x="2761159" y="495859"/>
                  <a:pt x="3016437" y="478512"/>
                </a:cubicBezTo>
                <a:close/>
                <a:moveTo>
                  <a:pt x="4470143" y="0"/>
                </a:moveTo>
                <a:cubicBezTo>
                  <a:pt x="4685857" y="0"/>
                  <a:pt x="4860728" y="174871"/>
                  <a:pt x="4860728" y="390585"/>
                </a:cubicBezTo>
                <a:cubicBezTo>
                  <a:pt x="4860728" y="606299"/>
                  <a:pt x="4685857" y="781170"/>
                  <a:pt x="4470143" y="781170"/>
                </a:cubicBezTo>
                <a:cubicBezTo>
                  <a:pt x="4254429" y="781170"/>
                  <a:pt x="4079558" y="606299"/>
                  <a:pt x="4079558" y="390585"/>
                </a:cubicBezTo>
                <a:cubicBezTo>
                  <a:pt x="4079558" y="174871"/>
                  <a:pt x="4254429" y="0"/>
                  <a:pt x="4470143" y="0"/>
                </a:cubicBezTo>
                <a:close/>
              </a:path>
            </a:pathLst>
          </a:custGeom>
        </p:spPr>
      </p:pic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8050C0B-4F65-911A-73F9-99844FF26F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8790316"/>
              </p:ext>
            </p:extLst>
          </p:nvPr>
        </p:nvGraphicFramePr>
        <p:xfrm>
          <a:off x="135746" y="1960675"/>
          <a:ext cx="7238708" cy="4770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1176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2D20AC-6595-47A3-A780-F1243D12C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D072C-CBC0-5826-664A-B90F08CD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00"/>
            <a:ext cx="5934075" cy="2790825"/>
          </a:xfrm>
        </p:spPr>
        <p:txBody>
          <a:bodyPr anchor="ctr">
            <a:normAutofit/>
          </a:bodyPr>
          <a:lstStyle/>
          <a:p>
            <a:r>
              <a:rPr lang="ru-RU" sz="5400">
                <a:cs typeface="Posterama"/>
              </a:rPr>
              <a:t>Социальное волонтёрство</a:t>
            </a:r>
            <a:endParaRPr lang="ru-RU" sz="5400"/>
          </a:p>
        </p:txBody>
      </p:sp>
      <p:pic>
        <p:nvPicPr>
          <p:cNvPr id="5" name="Рисунок 4" descr="Изображение выглядит как одежда, человек, строительство, куртка&#10;&#10;Автоматически созданное описание">
            <a:extLst>
              <a:ext uri="{FF2B5EF4-FFF2-40B4-BE49-F238E27FC236}">
                <a16:creationId xmlns:a16="http://schemas.microsoft.com/office/drawing/2014/main" id="{59AA362F-E2C9-781E-FCD1-33216CB62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0555" r="-3" b="12415"/>
          <a:stretch/>
        </p:blipFill>
        <p:spPr>
          <a:xfrm>
            <a:off x="3328895" y="10"/>
            <a:ext cx="5287769" cy="2560738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6" name="Рисунок 5" descr="Изображение выглядит как одежда, в помещении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25622B8-C89B-C175-DCEC-4A82E520C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27" r="2" b="27470"/>
          <a:stretch/>
        </p:blipFill>
        <p:spPr>
          <a:xfrm>
            <a:off x="-8964" y="-3712"/>
            <a:ext cx="4209308" cy="3423284"/>
          </a:xfrm>
          <a:custGeom>
            <a:avLst/>
            <a:gdLst/>
            <a:ahLst/>
            <a:cxnLst/>
            <a:rect l="l" t="t" r="r" b="b"/>
            <a:pathLst>
              <a:path w="4065535" h="3236379">
                <a:moveTo>
                  <a:pt x="0" y="0"/>
                </a:moveTo>
                <a:lnTo>
                  <a:pt x="3254290" y="0"/>
                </a:lnTo>
                <a:lnTo>
                  <a:pt x="3245014" y="41794"/>
                </a:lnTo>
                <a:cubicBezTo>
                  <a:pt x="3167677" y="263638"/>
                  <a:pt x="2956637" y="435044"/>
                  <a:pt x="2991615" y="766421"/>
                </a:cubicBezTo>
                <a:cubicBezTo>
                  <a:pt x="3024165" y="1075304"/>
                  <a:pt x="3245905" y="1287984"/>
                  <a:pt x="3263936" y="1304975"/>
                </a:cubicBezTo>
                <a:cubicBezTo>
                  <a:pt x="3525486" y="1548839"/>
                  <a:pt x="3809815" y="1433160"/>
                  <a:pt x="3961767" y="1694359"/>
                </a:cubicBezTo>
                <a:cubicBezTo>
                  <a:pt x="3993933" y="1749614"/>
                  <a:pt x="4097840" y="1928347"/>
                  <a:pt x="4055573" y="2116183"/>
                </a:cubicBezTo>
                <a:lnTo>
                  <a:pt x="4055599" y="2115743"/>
                </a:lnTo>
                <a:cubicBezTo>
                  <a:pt x="4049342" y="2143547"/>
                  <a:pt x="4040043" y="2170666"/>
                  <a:pt x="4027917" y="2196481"/>
                </a:cubicBezTo>
                <a:cubicBezTo>
                  <a:pt x="3940910" y="2381311"/>
                  <a:pt x="3712953" y="2494881"/>
                  <a:pt x="3527351" y="2460848"/>
                </a:cubicBezTo>
                <a:cubicBezTo>
                  <a:pt x="3277504" y="2415032"/>
                  <a:pt x="3284816" y="2135114"/>
                  <a:pt x="2973645" y="2001765"/>
                </a:cubicBezTo>
                <a:cubicBezTo>
                  <a:pt x="2810236" y="1931546"/>
                  <a:pt x="2533409" y="1897277"/>
                  <a:pt x="2363966" y="2030927"/>
                </a:cubicBezTo>
                <a:cubicBezTo>
                  <a:pt x="2080379" y="2254624"/>
                  <a:pt x="2363340" y="2740940"/>
                  <a:pt x="2061778" y="3048155"/>
                </a:cubicBezTo>
                <a:cubicBezTo>
                  <a:pt x="1897933" y="3214730"/>
                  <a:pt x="1611334" y="3279053"/>
                  <a:pt x="1400073" y="3207432"/>
                </a:cubicBezTo>
                <a:cubicBezTo>
                  <a:pt x="1076082" y="3097363"/>
                  <a:pt x="1098420" y="2725904"/>
                  <a:pt x="807331" y="2656910"/>
                </a:cubicBezTo>
                <a:cubicBezTo>
                  <a:pt x="565779" y="2599657"/>
                  <a:pt x="369162" y="2862325"/>
                  <a:pt x="16481" y="2863241"/>
                </a:cubicBezTo>
                <a:lnTo>
                  <a:pt x="0" y="2862046"/>
                </a:lnTo>
                <a:close/>
              </a:path>
            </a:pathLst>
          </a:custGeom>
        </p:spPr>
      </p:pic>
      <p:pic>
        <p:nvPicPr>
          <p:cNvPr id="4" name="Рисунок 3" descr="Изображение выглядит как одежда, человек, Человеческое лицо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059E327-19FD-830C-56C6-C5418A347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89" r="-1" b="22701"/>
          <a:stretch/>
        </p:blipFill>
        <p:spPr>
          <a:xfrm>
            <a:off x="8607363" y="2"/>
            <a:ext cx="3584637" cy="3003225"/>
          </a:xfrm>
          <a:custGeom>
            <a:avLst/>
            <a:gdLst/>
            <a:ahLst/>
            <a:cxnLst/>
            <a:rect l="l" t="t" r="r" b="b"/>
            <a:pathLst>
              <a:path w="4555700" h="3857757">
                <a:moveTo>
                  <a:pt x="2447915" y="3084896"/>
                </a:moveTo>
                <a:cubicBezTo>
                  <a:pt x="2508733" y="3080599"/>
                  <a:pt x="2571444" y="3093792"/>
                  <a:pt x="2628222" y="3126571"/>
                </a:cubicBezTo>
                <a:cubicBezTo>
                  <a:pt x="2779626" y="3213985"/>
                  <a:pt x="2831499" y="3407584"/>
                  <a:pt x="2744087" y="3558988"/>
                </a:cubicBezTo>
                <a:cubicBezTo>
                  <a:pt x="2656674" y="3710393"/>
                  <a:pt x="2463074" y="3762268"/>
                  <a:pt x="2311669" y="3674854"/>
                </a:cubicBezTo>
                <a:cubicBezTo>
                  <a:pt x="2160264" y="3587440"/>
                  <a:pt x="2108391" y="3393841"/>
                  <a:pt x="2195804" y="3242438"/>
                </a:cubicBezTo>
                <a:cubicBezTo>
                  <a:pt x="2250438" y="3147810"/>
                  <a:pt x="2346549" y="3092060"/>
                  <a:pt x="2447915" y="3084896"/>
                </a:cubicBezTo>
                <a:close/>
                <a:moveTo>
                  <a:pt x="505073" y="1299559"/>
                </a:moveTo>
                <a:cubicBezTo>
                  <a:pt x="596718" y="1293082"/>
                  <a:pt x="691212" y="1312962"/>
                  <a:pt x="776764" y="1362355"/>
                </a:cubicBezTo>
                <a:cubicBezTo>
                  <a:pt x="1004905" y="1494073"/>
                  <a:pt x="1083072" y="1785796"/>
                  <a:pt x="951354" y="2013937"/>
                </a:cubicBezTo>
                <a:cubicBezTo>
                  <a:pt x="819637" y="2242078"/>
                  <a:pt x="527915" y="2320244"/>
                  <a:pt x="299774" y="2188527"/>
                </a:cubicBezTo>
                <a:cubicBezTo>
                  <a:pt x="71633" y="2056810"/>
                  <a:pt x="-6534" y="1765087"/>
                  <a:pt x="125183" y="1536946"/>
                </a:cubicBezTo>
                <a:cubicBezTo>
                  <a:pt x="207507" y="1394358"/>
                  <a:pt x="352333" y="1310354"/>
                  <a:pt x="505073" y="1299559"/>
                </a:cubicBezTo>
                <a:close/>
                <a:moveTo>
                  <a:pt x="26604" y="0"/>
                </a:moveTo>
                <a:lnTo>
                  <a:pt x="4555700" y="0"/>
                </a:lnTo>
                <a:lnTo>
                  <a:pt x="4555700" y="3574963"/>
                </a:lnTo>
                <a:lnTo>
                  <a:pt x="4547299" y="3579746"/>
                </a:lnTo>
                <a:cubicBezTo>
                  <a:pt x="4383893" y="3659419"/>
                  <a:pt x="4198992" y="3698183"/>
                  <a:pt x="4028904" y="3679194"/>
                </a:cubicBezTo>
                <a:cubicBezTo>
                  <a:pt x="3490749" y="3619109"/>
                  <a:pt x="3442140" y="3018676"/>
                  <a:pt x="2819108" y="2894262"/>
                </a:cubicBezTo>
                <a:cubicBezTo>
                  <a:pt x="2383573" y="2807210"/>
                  <a:pt x="1998836" y="3019389"/>
                  <a:pt x="1967656" y="3037309"/>
                </a:cubicBezTo>
                <a:cubicBezTo>
                  <a:pt x="1523453" y="3290471"/>
                  <a:pt x="1560426" y="3727922"/>
                  <a:pt x="1139076" y="3824123"/>
                </a:cubicBezTo>
                <a:cubicBezTo>
                  <a:pt x="1049948" y="3844511"/>
                  <a:pt x="761716" y="3910281"/>
                  <a:pt x="523280" y="3772618"/>
                </a:cubicBezTo>
                <a:lnTo>
                  <a:pt x="523732" y="3772041"/>
                </a:lnTo>
                <a:cubicBezTo>
                  <a:pt x="488350" y="3751613"/>
                  <a:pt x="455375" y="3727427"/>
                  <a:pt x="425296" y="3699884"/>
                </a:cubicBezTo>
                <a:cubicBezTo>
                  <a:pt x="210007" y="3502423"/>
                  <a:pt x="152005" y="3142878"/>
                  <a:pt x="277475" y="2903987"/>
                </a:cubicBezTo>
                <a:cubicBezTo>
                  <a:pt x="446465" y="2582456"/>
                  <a:pt x="825348" y="2711638"/>
                  <a:pt x="1140355" y="2343772"/>
                </a:cubicBezTo>
                <a:cubicBezTo>
                  <a:pt x="1305778" y="2150580"/>
                  <a:pt x="1470401" y="1787252"/>
                  <a:pt x="1360076" y="1499040"/>
                </a:cubicBezTo>
                <a:cubicBezTo>
                  <a:pt x="1175408" y="1016672"/>
                  <a:pt x="391053" y="1195941"/>
                  <a:pt x="100023" y="653482"/>
                </a:cubicBezTo>
                <a:cubicBezTo>
                  <a:pt x="1489" y="469369"/>
                  <a:pt x="-22127" y="236830"/>
                  <a:pt x="19857" y="25326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B1F55BA-86F8-3353-AB65-87C44E6AC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2404" y="3429000"/>
            <a:ext cx="4669996" cy="27908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В рамках данного направления участники отряда поздравляли ветеранов с Днём Победы, сопровождали пожилых людей на экскурсии.</a:t>
            </a:r>
          </a:p>
        </p:txBody>
      </p:sp>
    </p:spTree>
    <p:extLst>
      <p:ext uri="{BB962C8B-B14F-4D97-AF65-F5344CB8AC3E}">
        <p14:creationId xmlns:p14="http://schemas.microsoft.com/office/powerpoint/2010/main" val="26948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C918A1-3711-46E6-8420-254396B74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28BD9-15E5-92A7-B106-5A0EB4FC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23499"/>
            <a:ext cx="3826376" cy="25055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700">
                <a:cs typeface="Posterama"/>
              </a:rPr>
              <a:t>Военно-патриотическое </a:t>
            </a:r>
            <a:r>
              <a:rPr lang="ru-RU" sz="3700" err="1">
                <a:cs typeface="Posterama"/>
              </a:rPr>
              <a:t>волонтёрство</a:t>
            </a:r>
            <a:endParaRPr lang="ru-RU" sz="3700" err="1"/>
          </a:p>
        </p:txBody>
      </p:sp>
      <p:pic>
        <p:nvPicPr>
          <p:cNvPr id="6" name="Рисунок 5" descr="Изображение выглядит как одежда, человек, на открытом воздух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5DC2B70C-D58D-F09A-C975-A6B455DFC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48" r="3" b="3"/>
          <a:stretch/>
        </p:blipFill>
        <p:spPr>
          <a:xfrm>
            <a:off x="4129739" y="10"/>
            <a:ext cx="5011383" cy="2424459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86B51FA-AE8B-1052-02E8-BE461B999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714322"/>
            <a:ext cx="6073528" cy="25055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В рамках данного направления участники отряда принимали участие в патриотических мероприятиях: чтили память тех, кто отдал свою жизнь ради нашего будущего счастья, помогали плести маскировочные сетки для наших бойцов на передовой.</a:t>
            </a:r>
          </a:p>
        </p:txBody>
      </p:sp>
      <p:pic>
        <p:nvPicPr>
          <p:cNvPr id="4" name="Рисунок 3" descr="Изображение выглядит как одежда, на открытом воздухе, неб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6B5388F-EEB9-1497-F71B-7CF9DB338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77" r="-3" b="14694"/>
          <a:stretch/>
        </p:blipFill>
        <p:spPr>
          <a:xfrm>
            <a:off x="7921963" y="-5"/>
            <a:ext cx="4270037" cy="4325931"/>
          </a:xfrm>
          <a:custGeom>
            <a:avLst/>
            <a:gdLst/>
            <a:ahLst/>
            <a:cxnLst/>
            <a:rect l="l" t="t" r="r" b="b"/>
            <a:pathLst>
              <a:path w="4324404" h="4383601">
                <a:moveTo>
                  <a:pt x="2746148" y="0"/>
                </a:moveTo>
                <a:lnTo>
                  <a:pt x="4323945" y="0"/>
                </a:lnTo>
                <a:lnTo>
                  <a:pt x="4323945" y="189837"/>
                </a:lnTo>
                <a:lnTo>
                  <a:pt x="4324404" y="189934"/>
                </a:lnTo>
                <a:lnTo>
                  <a:pt x="4324404" y="4345845"/>
                </a:lnTo>
                <a:lnTo>
                  <a:pt x="4301618" y="4354338"/>
                </a:lnTo>
                <a:cubicBezTo>
                  <a:pt x="4145400" y="4399500"/>
                  <a:pt x="3963602" y="4391094"/>
                  <a:pt x="3821561" y="4338055"/>
                </a:cubicBezTo>
                <a:cubicBezTo>
                  <a:pt x="3380756" y="4173326"/>
                  <a:pt x="3412926" y="3613828"/>
                  <a:pt x="3075286" y="3555382"/>
                </a:cubicBezTo>
                <a:cubicBezTo>
                  <a:pt x="2763298" y="3501374"/>
                  <a:pt x="2583662" y="3953202"/>
                  <a:pt x="2282420" y="3877146"/>
                </a:cubicBezTo>
                <a:cubicBezTo>
                  <a:pt x="1993450" y="3804210"/>
                  <a:pt x="1977366" y="3344549"/>
                  <a:pt x="1702816" y="3324789"/>
                </a:cubicBezTo>
                <a:cubicBezTo>
                  <a:pt x="1580794" y="3316053"/>
                  <a:pt x="1482067" y="3398280"/>
                  <a:pt x="1355608" y="3504009"/>
                </a:cubicBezTo>
                <a:cubicBezTo>
                  <a:pt x="1079256" y="3735088"/>
                  <a:pt x="1064420" y="3963325"/>
                  <a:pt x="881456" y="4084375"/>
                </a:cubicBezTo>
                <a:cubicBezTo>
                  <a:pt x="626944" y="4252433"/>
                  <a:pt x="170124" y="4138731"/>
                  <a:pt x="46022" y="3857664"/>
                </a:cubicBezTo>
                <a:cubicBezTo>
                  <a:pt x="-61371" y="3614383"/>
                  <a:pt x="24322" y="3298027"/>
                  <a:pt x="249576" y="3153195"/>
                </a:cubicBezTo>
                <a:cubicBezTo>
                  <a:pt x="409731" y="3050170"/>
                  <a:pt x="600459" y="3090798"/>
                  <a:pt x="874523" y="2988396"/>
                </a:cubicBezTo>
                <a:cubicBezTo>
                  <a:pt x="909673" y="2975224"/>
                  <a:pt x="1485326" y="2754544"/>
                  <a:pt x="1473263" y="2510015"/>
                </a:cubicBezTo>
                <a:cubicBezTo>
                  <a:pt x="1466329" y="2363104"/>
                  <a:pt x="1260140" y="2255572"/>
                  <a:pt x="1118706" y="2181665"/>
                </a:cubicBezTo>
                <a:cubicBezTo>
                  <a:pt x="740645" y="1984142"/>
                  <a:pt x="634084" y="1927637"/>
                  <a:pt x="591793" y="1789184"/>
                </a:cubicBezTo>
                <a:cubicBezTo>
                  <a:pt x="549501" y="1650732"/>
                  <a:pt x="619525" y="1458339"/>
                  <a:pt x="747717" y="1370497"/>
                </a:cubicBezTo>
                <a:cubicBezTo>
                  <a:pt x="948776" y="1232460"/>
                  <a:pt x="1148864" y="1449049"/>
                  <a:pt x="1464319" y="1328898"/>
                </a:cubicBezTo>
                <a:cubicBezTo>
                  <a:pt x="1505917" y="1313022"/>
                  <a:pt x="1769374" y="1211730"/>
                  <a:pt x="1808130" y="1008245"/>
                </a:cubicBezTo>
                <a:cubicBezTo>
                  <a:pt x="1857978" y="747561"/>
                  <a:pt x="1531778" y="632403"/>
                  <a:pt x="1532679" y="316810"/>
                </a:cubicBezTo>
                <a:cubicBezTo>
                  <a:pt x="1532939" y="232911"/>
                  <a:pt x="1556549" y="145990"/>
                  <a:pt x="1597017" y="65275"/>
                </a:cubicBezTo>
                <a:lnTo>
                  <a:pt x="1635232" y="2"/>
                </a:lnTo>
                <a:lnTo>
                  <a:pt x="2746148" y="2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на открытом воздухе, одежда, обувь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BA877FF-C07B-D260-BAA3-37BE2E7C0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87" r="3" b="3"/>
          <a:stretch/>
        </p:blipFill>
        <p:spPr>
          <a:xfrm>
            <a:off x="7185466" y="4146160"/>
            <a:ext cx="5005599" cy="2740591"/>
          </a:xfrm>
          <a:custGeom>
            <a:avLst/>
            <a:gdLst/>
            <a:ahLst/>
            <a:cxnLst/>
            <a:rect l="l" t="t" r="r" b="b"/>
            <a:pathLst>
              <a:path w="5108114" h="2874786">
                <a:moveTo>
                  <a:pt x="4099339" y="131"/>
                </a:moveTo>
                <a:cubicBezTo>
                  <a:pt x="4124424" y="769"/>
                  <a:pt x="4150115" y="3754"/>
                  <a:pt x="4176516" y="9418"/>
                </a:cubicBezTo>
                <a:cubicBezTo>
                  <a:pt x="4437504" y="65411"/>
                  <a:pt x="4645554" y="361931"/>
                  <a:pt x="4689525" y="624445"/>
                </a:cubicBezTo>
                <a:cubicBezTo>
                  <a:pt x="4774777" y="1133401"/>
                  <a:pt x="4225724" y="1409711"/>
                  <a:pt x="4355388" y="1762437"/>
                </a:cubicBezTo>
                <a:cubicBezTo>
                  <a:pt x="4475290" y="2088621"/>
                  <a:pt x="5002807" y="2011226"/>
                  <a:pt x="5095780" y="2339100"/>
                </a:cubicBezTo>
                <a:cubicBezTo>
                  <a:pt x="5140356" y="2496317"/>
                  <a:pt x="5055678" y="2641720"/>
                  <a:pt x="4976348" y="2781793"/>
                </a:cubicBezTo>
                <a:lnTo>
                  <a:pt x="4926001" y="2874786"/>
                </a:lnTo>
                <a:lnTo>
                  <a:pt x="321852" y="2874786"/>
                </a:lnTo>
                <a:lnTo>
                  <a:pt x="378953" y="2816015"/>
                </a:lnTo>
                <a:cubicBezTo>
                  <a:pt x="435241" y="2750068"/>
                  <a:pt x="477024" y="2673742"/>
                  <a:pt x="490369" y="2589947"/>
                </a:cubicBezTo>
                <a:cubicBezTo>
                  <a:pt x="549932" y="2215937"/>
                  <a:pt x="-13850" y="2042162"/>
                  <a:pt x="261" y="1591031"/>
                </a:cubicBezTo>
                <a:cubicBezTo>
                  <a:pt x="7897" y="1346337"/>
                  <a:pt x="183305" y="1092912"/>
                  <a:pt x="397096" y="997888"/>
                </a:cubicBezTo>
                <a:cubicBezTo>
                  <a:pt x="724919" y="852190"/>
                  <a:pt x="971924" y="1154650"/>
                  <a:pt x="1245314" y="1000937"/>
                </a:cubicBezTo>
                <a:cubicBezTo>
                  <a:pt x="1472233" y="873356"/>
                  <a:pt x="1437033" y="531123"/>
                  <a:pt x="1708243" y="279710"/>
                </a:cubicBezTo>
                <a:cubicBezTo>
                  <a:pt x="1911014" y="91733"/>
                  <a:pt x="2147676" y="5176"/>
                  <a:pt x="2391678" y="70554"/>
                </a:cubicBezTo>
                <a:cubicBezTo>
                  <a:pt x="2640812" y="137310"/>
                  <a:pt x="2733223" y="393993"/>
                  <a:pt x="3021156" y="438220"/>
                </a:cubicBezTo>
                <a:cubicBezTo>
                  <a:pt x="3482828" y="509142"/>
                  <a:pt x="3723051" y="-9440"/>
                  <a:pt x="4099339" y="13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69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33EAFE78-5B3F-4092-9222-34581CF07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E1479-1F54-5F12-F9D9-164D0F3CC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850" y="2409121"/>
            <a:ext cx="5755550" cy="1601410"/>
          </a:xfrm>
        </p:spPr>
        <p:txBody>
          <a:bodyPr>
            <a:normAutofit/>
          </a:bodyPr>
          <a:lstStyle/>
          <a:p>
            <a:r>
              <a:rPr lang="ru-RU" dirty="0" err="1">
                <a:cs typeface="Posterama"/>
              </a:rPr>
              <a:t>Зооволонтёрство</a:t>
            </a:r>
            <a:endParaRPr lang="ru-RU" dirty="0" err="1"/>
          </a:p>
        </p:txBody>
      </p:sp>
      <p:pic>
        <p:nvPicPr>
          <p:cNvPr id="6" name="Рисунок 5" descr="Изображение выглядит как на открытом воздухе, человек, одежд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55B4E48D-B566-FEC5-9B66-93C02F547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13" r="-2" b="13052"/>
          <a:stretch/>
        </p:blipFill>
        <p:spPr>
          <a:xfrm>
            <a:off x="3899747" y="-1"/>
            <a:ext cx="5072351" cy="2718294"/>
          </a:xfrm>
          <a:custGeom>
            <a:avLst/>
            <a:gdLst/>
            <a:ahLst/>
            <a:cxnLst/>
            <a:rect l="l" t="t" r="r" b="b"/>
            <a:pathLst>
              <a:path w="4224087" h="2272596">
                <a:moveTo>
                  <a:pt x="1185566" y="1646199"/>
                </a:moveTo>
                <a:cubicBezTo>
                  <a:pt x="1282878" y="1647918"/>
                  <a:pt x="1360424" y="1728082"/>
                  <a:pt x="1358791" y="1825443"/>
                </a:cubicBezTo>
                <a:cubicBezTo>
                  <a:pt x="1360424" y="1922635"/>
                  <a:pt x="1282878" y="2002971"/>
                  <a:pt x="1185617" y="2004517"/>
                </a:cubicBezTo>
                <a:cubicBezTo>
                  <a:pt x="1185600" y="2004517"/>
                  <a:pt x="1185582" y="2004517"/>
                  <a:pt x="1185566" y="2004517"/>
                </a:cubicBezTo>
                <a:cubicBezTo>
                  <a:pt x="1088288" y="2002971"/>
                  <a:pt x="1010741" y="1922806"/>
                  <a:pt x="1012341" y="1825443"/>
                </a:cubicBezTo>
                <a:cubicBezTo>
                  <a:pt x="1010706" y="1728082"/>
                  <a:pt x="1088254" y="1647918"/>
                  <a:pt x="1185566" y="1646199"/>
                </a:cubicBezTo>
                <a:close/>
                <a:moveTo>
                  <a:pt x="156624" y="0"/>
                </a:moveTo>
                <a:lnTo>
                  <a:pt x="3949874" y="0"/>
                </a:lnTo>
                <a:lnTo>
                  <a:pt x="3979184" y="26277"/>
                </a:lnTo>
                <a:cubicBezTo>
                  <a:pt x="4076030" y="124502"/>
                  <a:pt x="4147385" y="244916"/>
                  <a:pt x="4186985" y="377026"/>
                </a:cubicBezTo>
                <a:cubicBezTo>
                  <a:pt x="4317204" y="805533"/>
                  <a:pt x="4093922" y="1270332"/>
                  <a:pt x="3685201" y="1422229"/>
                </a:cubicBezTo>
                <a:cubicBezTo>
                  <a:pt x="3625955" y="1444415"/>
                  <a:pt x="3564270" y="1459383"/>
                  <a:pt x="3501482" y="1466950"/>
                </a:cubicBezTo>
                <a:cubicBezTo>
                  <a:pt x="3253014" y="1498777"/>
                  <a:pt x="3034101" y="1645856"/>
                  <a:pt x="2910934" y="1863976"/>
                </a:cubicBezTo>
                <a:cubicBezTo>
                  <a:pt x="2807533" y="2044599"/>
                  <a:pt x="2639038" y="2178775"/>
                  <a:pt x="2439942" y="2239155"/>
                </a:cubicBezTo>
                <a:cubicBezTo>
                  <a:pt x="2044294" y="2358536"/>
                  <a:pt x="1619402" y="2149188"/>
                  <a:pt x="1459423" y="1756292"/>
                </a:cubicBezTo>
                <a:cubicBezTo>
                  <a:pt x="1455983" y="1748035"/>
                  <a:pt x="1452714" y="1739090"/>
                  <a:pt x="1449617" y="1731176"/>
                </a:cubicBezTo>
                <a:cubicBezTo>
                  <a:pt x="1394743" y="1582377"/>
                  <a:pt x="1234591" y="1501528"/>
                  <a:pt x="1089577" y="1554855"/>
                </a:cubicBezTo>
                <a:lnTo>
                  <a:pt x="1078913" y="1558639"/>
                </a:lnTo>
                <a:cubicBezTo>
                  <a:pt x="869960" y="1632437"/>
                  <a:pt x="639640" y="1615235"/>
                  <a:pt x="443984" y="1511161"/>
                </a:cubicBezTo>
                <a:cubicBezTo>
                  <a:pt x="43003" y="1298886"/>
                  <a:pt x="-115428" y="791081"/>
                  <a:pt x="89793" y="375824"/>
                </a:cubicBezTo>
                <a:cubicBezTo>
                  <a:pt x="118796" y="317250"/>
                  <a:pt x="139103" y="255108"/>
                  <a:pt x="150370" y="191374"/>
                </a:cubicBezTo>
                <a:close/>
              </a:path>
            </a:pathLst>
          </a:custGeom>
        </p:spPr>
      </p:pic>
      <p:pic>
        <p:nvPicPr>
          <p:cNvPr id="7" name="Рисунок 6" descr="Изображение выглядит как на открытом воздухе, человек, небо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1E03FB4D-FA71-E2C9-57EC-8878EB507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r="4" b="4"/>
          <a:stretch/>
        </p:blipFill>
        <p:spPr>
          <a:xfrm>
            <a:off x="-14357" y="4132675"/>
            <a:ext cx="3276519" cy="2725319"/>
          </a:xfrm>
          <a:custGeom>
            <a:avLst/>
            <a:gdLst/>
            <a:ahLst/>
            <a:cxnLst/>
            <a:rect l="l" t="t" r="r" b="b"/>
            <a:pathLst>
              <a:path w="3334048" h="2710942">
                <a:moveTo>
                  <a:pt x="732789" y="1052"/>
                </a:moveTo>
                <a:cubicBezTo>
                  <a:pt x="975094" y="-13058"/>
                  <a:pt x="1205505" y="115225"/>
                  <a:pt x="1410493" y="365074"/>
                </a:cubicBezTo>
                <a:cubicBezTo>
                  <a:pt x="1520102" y="498736"/>
                  <a:pt x="1633535" y="646836"/>
                  <a:pt x="1808001" y="658195"/>
                </a:cubicBezTo>
                <a:cubicBezTo>
                  <a:pt x="1996342" y="670394"/>
                  <a:pt x="2187269" y="655628"/>
                  <a:pt x="2373553" y="630424"/>
                </a:cubicBezTo>
                <a:cubicBezTo>
                  <a:pt x="2545131" y="607122"/>
                  <a:pt x="2707402" y="618265"/>
                  <a:pt x="2859158" y="715181"/>
                </a:cubicBezTo>
                <a:cubicBezTo>
                  <a:pt x="3097039" y="867188"/>
                  <a:pt x="3204345" y="1109053"/>
                  <a:pt x="3270897" y="1380002"/>
                </a:cubicBezTo>
                <a:cubicBezTo>
                  <a:pt x="3293049" y="1507327"/>
                  <a:pt x="3335044" y="1635589"/>
                  <a:pt x="3334030" y="1761164"/>
                </a:cubicBezTo>
                <a:cubicBezTo>
                  <a:pt x="3331624" y="2128989"/>
                  <a:pt x="3229590" y="2447753"/>
                  <a:pt x="3028885" y="2670739"/>
                </a:cubicBezTo>
                <a:lnTo>
                  <a:pt x="2988250" y="2710942"/>
                </a:lnTo>
                <a:lnTo>
                  <a:pt x="0" y="2710942"/>
                </a:lnTo>
                <a:lnTo>
                  <a:pt x="0" y="465504"/>
                </a:lnTo>
                <a:lnTo>
                  <a:pt x="45152" y="437159"/>
                </a:lnTo>
                <a:cubicBezTo>
                  <a:pt x="80206" y="410341"/>
                  <a:pt x="114594" y="379008"/>
                  <a:pt x="148170" y="342889"/>
                </a:cubicBezTo>
                <a:cubicBezTo>
                  <a:pt x="248279" y="235172"/>
                  <a:pt x="358399" y="120974"/>
                  <a:pt x="487020" y="63396"/>
                </a:cubicBezTo>
                <a:cubicBezTo>
                  <a:pt x="569931" y="26279"/>
                  <a:pt x="652021" y="5755"/>
                  <a:pt x="732789" y="1052"/>
                </a:cubicBezTo>
                <a:close/>
              </a:path>
            </a:pathLst>
          </a:custGeom>
        </p:spPr>
      </p:pic>
      <p:pic>
        <p:nvPicPr>
          <p:cNvPr id="4" name="Рисунок 3" descr="Изображение выглядит как земля, одежда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25D2F0E4-7B04-3BED-640D-D6A6AC6BFC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5" r="-5" b="-5"/>
          <a:stretch/>
        </p:blipFill>
        <p:spPr>
          <a:xfrm>
            <a:off x="2160494" y="2402295"/>
            <a:ext cx="3464944" cy="2793666"/>
          </a:xfrm>
          <a:custGeom>
            <a:avLst/>
            <a:gdLst/>
            <a:ahLst/>
            <a:cxnLst/>
            <a:rect l="l" t="t" r="r" b="b"/>
            <a:pathLst>
              <a:path w="3091133" h="2549251">
                <a:moveTo>
                  <a:pt x="2894750" y="1658708"/>
                </a:moveTo>
                <a:cubicBezTo>
                  <a:pt x="3001650" y="1658708"/>
                  <a:pt x="3088309" y="1737864"/>
                  <a:pt x="3088309" y="1835508"/>
                </a:cubicBezTo>
                <a:cubicBezTo>
                  <a:pt x="3088309" y="1933151"/>
                  <a:pt x="3001650" y="2012307"/>
                  <a:pt x="2894750" y="2012307"/>
                </a:cubicBezTo>
                <a:cubicBezTo>
                  <a:pt x="2787851" y="2012307"/>
                  <a:pt x="2701192" y="1933151"/>
                  <a:pt x="2701192" y="1835508"/>
                </a:cubicBezTo>
                <a:cubicBezTo>
                  <a:pt x="2701192" y="1737864"/>
                  <a:pt x="2787851" y="1658708"/>
                  <a:pt x="2894750" y="1658708"/>
                </a:cubicBezTo>
                <a:close/>
                <a:moveTo>
                  <a:pt x="2168519" y="192"/>
                </a:moveTo>
                <a:cubicBezTo>
                  <a:pt x="2309762" y="2928"/>
                  <a:pt x="2455014" y="34971"/>
                  <a:pt x="2595510" y="101307"/>
                </a:cubicBezTo>
                <a:cubicBezTo>
                  <a:pt x="2904665" y="247301"/>
                  <a:pt x="3095944" y="543042"/>
                  <a:pt x="3091041" y="860930"/>
                </a:cubicBezTo>
                <a:cubicBezTo>
                  <a:pt x="3086625" y="1156065"/>
                  <a:pt x="2931517" y="1401501"/>
                  <a:pt x="2703670" y="1553062"/>
                </a:cubicBezTo>
                <a:cubicBezTo>
                  <a:pt x="2614810" y="1612162"/>
                  <a:pt x="2566272" y="1710675"/>
                  <a:pt x="2582569" y="1809995"/>
                </a:cubicBezTo>
                <a:lnTo>
                  <a:pt x="2582525" y="1809995"/>
                </a:lnTo>
                <a:cubicBezTo>
                  <a:pt x="2596040" y="1892823"/>
                  <a:pt x="2591711" y="1977265"/>
                  <a:pt x="2569761" y="2058576"/>
                </a:cubicBezTo>
                <a:cubicBezTo>
                  <a:pt x="2478339" y="2399418"/>
                  <a:pt x="2099579" y="2611935"/>
                  <a:pt x="1725192" y="2532665"/>
                </a:cubicBezTo>
                <a:cubicBezTo>
                  <a:pt x="1613499" y="2509154"/>
                  <a:pt x="1509799" y="2461039"/>
                  <a:pt x="1423147" y="2392520"/>
                </a:cubicBezTo>
                <a:cubicBezTo>
                  <a:pt x="1342810" y="2328983"/>
                  <a:pt x="1231073" y="2307400"/>
                  <a:pt x="1130730" y="2339431"/>
                </a:cubicBezTo>
                <a:cubicBezTo>
                  <a:pt x="1043150" y="2367343"/>
                  <a:pt x="948504" y="2370897"/>
                  <a:pt x="858717" y="2349637"/>
                </a:cubicBezTo>
                <a:cubicBezTo>
                  <a:pt x="618768" y="2293160"/>
                  <a:pt x="466752" y="2072655"/>
                  <a:pt x="514804" y="1850739"/>
                </a:cubicBezTo>
                <a:cubicBezTo>
                  <a:pt x="515201" y="1849005"/>
                  <a:pt x="515554" y="1847310"/>
                  <a:pt x="515952" y="1845616"/>
                </a:cubicBezTo>
                <a:cubicBezTo>
                  <a:pt x="541479" y="1734879"/>
                  <a:pt x="491131" y="1620472"/>
                  <a:pt x="386415" y="1559920"/>
                </a:cubicBezTo>
                <a:cubicBezTo>
                  <a:pt x="82560" y="1384211"/>
                  <a:pt x="-63009" y="1049875"/>
                  <a:pt x="25763" y="731556"/>
                </a:cubicBezTo>
                <a:cubicBezTo>
                  <a:pt x="133570" y="343878"/>
                  <a:pt x="558483" y="97596"/>
                  <a:pt x="988562" y="173800"/>
                </a:cubicBezTo>
                <a:cubicBezTo>
                  <a:pt x="1064305" y="187141"/>
                  <a:pt x="1137708" y="210018"/>
                  <a:pt x="1206561" y="241775"/>
                </a:cubicBezTo>
                <a:cubicBezTo>
                  <a:pt x="1314457" y="291636"/>
                  <a:pt x="1444523" y="279534"/>
                  <a:pt x="1536298" y="207646"/>
                </a:cubicBezTo>
                <a:cubicBezTo>
                  <a:pt x="1708845" y="72478"/>
                  <a:pt x="1933114" y="-4369"/>
                  <a:pt x="2168519" y="192"/>
                </a:cubicBezTo>
                <a:close/>
              </a:path>
            </a:pathLst>
          </a:custGeom>
        </p:spPr>
      </p:pic>
      <p:pic>
        <p:nvPicPr>
          <p:cNvPr id="5" name="Рисунок 4" descr="Изображение выглядит как на открытом воздухе, одежда, челове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8185A05D-0653-F73A-D341-EA1EF5407A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514" r="-3" b="19871"/>
          <a:stretch/>
        </p:blipFill>
        <p:spPr>
          <a:xfrm>
            <a:off x="20" y="3"/>
            <a:ext cx="3878966" cy="2854714"/>
          </a:xfrm>
          <a:custGeom>
            <a:avLst/>
            <a:gdLst/>
            <a:ahLst/>
            <a:cxnLst/>
            <a:rect l="l" t="t" r="r" b="b"/>
            <a:pathLst>
              <a:path w="3591439" h="2710941">
                <a:moveTo>
                  <a:pt x="3321871" y="350634"/>
                </a:moveTo>
                <a:cubicBezTo>
                  <a:pt x="3437026" y="350634"/>
                  <a:pt x="3530378" y="443987"/>
                  <a:pt x="3530378" y="559141"/>
                </a:cubicBezTo>
                <a:cubicBezTo>
                  <a:pt x="3530378" y="674297"/>
                  <a:pt x="3437026" y="767650"/>
                  <a:pt x="3321871" y="767650"/>
                </a:cubicBezTo>
                <a:cubicBezTo>
                  <a:pt x="3206716" y="767650"/>
                  <a:pt x="3113364" y="674297"/>
                  <a:pt x="3113364" y="559141"/>
                </a:cubicBezTo>
                <a:cubicBezTo>
                  <a:pt x="3113364" y="443987"/>
                  <a:pt x="3206716" y="350634"/>
                  <a:pt x="3321871" y="350634"/>
                </a:cubicBezTo>
                <a:close/>
                <a:moveTo>
                  <a:pt x="0" y="0"/>
                </a:moveTo>
                <a:lnTo>
                  <a:pt x="3470269" y="0"/>
                </a:lnTo>
                <a:lnTo>
                  <a:pt x="3452773" y="27319"/>
                </a:lnTo>
                <a:cubicBezTo>
                  <a:pt x="3302494" y="202120"/>
                  <a:pt x="3003147" y="300403"/>
                  <a:pt x="2979981" y="555983"/>
                </a:cubicBezTo>
                <a:cubicBezTo>
                  <a:pt x="2946553" y="924774"/>
                  <a:pt x="3539578" y="1047683"/>
                  <a:pt x="3588240" y="1553888"/>
                </a:cubicBezTo>
                <a:cubicBezTo>
                  <a:pt x="3613255" y="1814853"/>
                  <a:pt x="3490537" y="2150100"/>
                  <a:pt x="3256727" y="2270042"/>
                </a:cubicBezTo>
                <a:cubicBezTo>
                  <a:pt x="2877745" y="2464254"/>
                  <a:pt x="2497177" y="1958936"/>
                  <a:pt x="2047786" y="2156544"/>
                </a:cubicBezTo>
                <a:cubicBezTo>
                  <a:pt x="1784990" y="2272054"/>
                  <a:pt x="1832402" y="2481855"/>
                  <a:pt x="1519881" y="2606068"/>
                </a:cubicBezTo>
                <a:cubicBezTo>
                  <a:pt x="1288560" y="2697901"/>
                  <a:pt x="1079519" y="2769407"/>
                  <a:pt x="838634" y="2642190"/>
                </a:cubicBezTo>
                <a:cubicBezTo>
                  <a:pt x="516399" y="2472075"/>
                  <a:pt x="462580" y="2137383"/>
                  <a:pt x="214101" y="2073827"/>
                </a:cubicBezTo>
                <a:cubicBezTo>
                  <a:pt x="139242" y="2054680"/>
                  <a:pt x="73231" y="2062231"/>
                  <a:pt x="10867" y="2083472"/>
                </a:cubicBezTo>
                <a:lnTo>
                  <a:pt x="0" y="2088284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7B33091-6992-ECC0-113C-61E2D8E5C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2873" y="4147057"/>
            <a:ext cx="5719527" cy="20727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Наши волонтёры несколько раз посещали приют для собак и кошек "</a:t>
            </a:r>
            <a:r>
              <a:rPr lang="ru-RU" dirty="0" err="1"/>
              <a:t>Пушдомик</a:t>
            </a:r>
            <a:r>
              <a:rPr lang="ru-RU" dirty="0"/>
              <a:t>", приносили корма и другие необходимые животным вещи, выгуливали собак.</a:t>
            </a:r>
          </a:p>
        </p:txBody>
      </p:sp>
    </p:spTree>
    <p:extLst>
      <p:ext uri="{BB962C8B-B14F-4D97-AF65-F5344CB8AC3E}">
        <p14:creationId xmlns:p14="http://schemas.microsoft.com/office/powerpoint/2010/main" val="2460250442"/>
      </p:ext>
    </p:extLst>
  </p:cSld>
  <p:clrMapOvr>
    <a:masterClrMapping/>
  </p:clrMapOvr>
</p:sld>
</file>

<file path=ppt/theme/theme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SplashVTI</vt:lpstr>
      <vt:lpstr>Волонтёрский отряд "Содружество"</vt:lpstr>
      <vt:lpstr>Формирование отряда</vt:lpstr>
      <vt:lpstr>Школа волонтёров "Шаг навстречу"</vt:lpstr>
      <vt:lpstr>Возникновение отряда в школе</vt:lpstr>
      <vt:lpstr>Волонтёрские форумы</vt:lpstr>
      <vt:lpstr>Добровольческая деятельность</vt:lpstr>
      <vt:lpstr>Социальное волонтёрство</vt:lpstr>
      <vt:lpstr>Военно-патриотическое волонтёрство</vt:lpstr>
      <vt:lpstr>Зооволонтёрство</vt:lpstr>
      <vt:lpstr>Событийное волонтёрство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387</cp:revision>
  <dcterms:created xsi:type="dcterms:W3CDTF">2024-04-26T17:58:24Z</dcterms:created>
  <dcterms:modified xsi:type="dcterms:W3CDTF">2024-04-26T19:30:41Z</dcterms:modified>
</cp:coreProperties>
</file>