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02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Педенко МВ\Pictures\здание ДДТ\IMG-20220123-WA00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710" y="188640"/>
            <a:ext cx="3356992" cy="325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57548" y="3626440"/>
            <a:ext cx="34426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Муниципальное казенное учреждение дополнительного образования детей 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Каргатский 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Дом детского творчества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Педенко МВ\Pictures\фото РостОК\WhatsApp Image 2022-09-22 at 19.45.12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04" y="260648"/>
            <a:ext cx="259228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Педенко МВ\Pictures\фото РостОК\WhatsApp Image 2022-10-27 at 18.52.54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27" y="2510898"/>
            <a:ext cx="2555896" cy="191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Педенко МВ\Pictures\Талантоха\DSCN845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56" y="4725144"/>
            <a:ext cx="2551636" cy="191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Педенко МВ\Информация на сайт\Новости\2022-2023\Матем.карусель на сайт\20230314_110850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3" r="6075"/>
          <a:stretch/>
        </p:blipFill>
        <p:spPr bwMode="auto">
          <a:xfrm>
            <a:off x="3153717" y="4725144"/>
            <a:ext cx="2930451" cy="1904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Педенко МВ\Информация на сайт\Новости\2022-2023\Слет РДШ 22.11.22\DSC_033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437" y="296431"/>
            <a:ext cx="2633059" cy="183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Педенко МВ\Информация на сайт\Новости\2022-2023\Военно-спорт игра Победа\DSCN688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437" y="2465982"/>
            <a:ext cx="2615784" cy="196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Педенко МВ\Информация на сайт\Новости\2022-2023\Клуб молодой семьи 18.11.22\fB0-mtiX_u8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437" y="4675938"/>
            <a:ext cx="2615784" cy="196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81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Логотип ДДТ"/>
          <p:cNvPicPr/>
          <p:nvPr/>
        </p:nvPicPr>
        <p:blipFill>
          <a:blip r:embed="rId3" cstate="print"/>
          <a:srcRect l="59764" t="56198" r="20917" b="9370"/>
          <a:stretch>
            <a:fillRect/>
          </a:stretch>
        </p:blipFill>
        <p:spPr bwMode="auto">
          <a:xfrm>
            <a:off x="2880209" y="1688034"/>
            <a:ext cx="3203959" cy="30371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Капля 5"/>
          <p:cNvSpPr/>
          <p:nvPr/>
        </p:nvSpPr>
        <p:spPr>
          <a:xfrm>
            <a:off x="467544" y="4114395"/>
            <a:ext cx="2663502" cy="2376264"/>
          </a:xfrm>
          <a:prstGeom prst="teardrop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Капля 6"/>
          <p:cNvSpPr/>
          <p:nvPr/>
        </p:nvSpPr>
        <p:spPr>
          <a:xfrm flipV="1">
            <a:off x="467544" y="116632"/>
            <a:ext cx="2663502" cy="2376264"/>
          </a:xfrm>
          <a:prstGeom prst="teardrop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Капля 8"/>
          <p:cNvSpPr/>
          <p:nvPr/>
        </p:nvSpPr>
        <p:spPr>
          <a:xfrm flipH="1" flipV="1">
            <a:off x="5796136" y="120469"/>
            <a:ext cx="2663502" cy="2376264"/>
          </a:xfrm>
          <a:prstGeom prst="teardrop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Капля 9"/>
          <p:cNvSpPr/>
          <p:nvPr/>
        </p:nvSpPr>
        <p:spPr>
          <a:xfrm flipH="1">
            <a:off x="5868938" y="4114831"/>
            <a:ext cx="2663502" cy="2376264"/>
          </a:xfrm>
          <a:prstGeom prst="teardrop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55576" y="389563"/>
            <a:ext cx="23762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МРЦ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(муниципальный ресурсный центр выявления и поддержки одаренных детей Каргатского района)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40152" y="389563"/>
            <a:ext cx="23762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МОЦ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(муниципальный опорный центр дополнительного образования детей Каргатского района)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5576" y="4737918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РДДМ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(Российское движение детей и молодежи)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12160" y="4665910"/>
            <a:ext cx="23762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Дополнительное образование детей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(работа объединений дополнительного образования)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162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Педенко МВ\Информация на сайт\Новости\2022\Кагатский район  Живая классика\Каргатский район Живая классик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601" y="2420888"/>
            <a:ext cx="2709903" cy="2094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E:\Конференция 29.08.19\Регаты\Физич (1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25"/>
          <a:stretch/>
        </p:blipFill>
        <p:spPr bwMode="auto">
          <a:xfrm>
            <a:off x="6380074" y="4725143"/>
            <a:ext cx="2728430" cy="198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7730" y="114300"/>
            <a:ext cx="6378486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Муниципальный ресурсный центр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выявления и поддержки одаренных детей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Каргатского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района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Основные направления деятельности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Формирование системы выявления, развития и поддержки высокомотивированных и одарённых детей Каргатского района, их самореализации в интеллектуальной, творческой и спортивной деятельности 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Каргатском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районе: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осуществление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индивидуально ориентированной педагогической, психологической, социальной  помощи одаренным детям, а также семьям, в которых они воспитываются;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обобщение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распространение имеющегося положительного опыта в  работе с одаренными детьми;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оказание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методической поддержки педагогическим, руководящим и другим категориям работников муниципальных образовательных учреждений во внедрении в практику их работы новых образовательных технологий и форм работы с одаренными детьми;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содействие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реализации проектов федерального, регионального и муниципального значения, направленных на развитие и совершенствование работы с одаренными детьми.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Обеспечение возможности участвовать  одаренным детям  Каргатского района  в конкурсах, соревнованиях, олимпиадах, турнирах  муниципального, регионального и всероссийского уровней.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Педенко МВ\Информация на сайт\Новости\2022\Ученик года 2022\DSCN937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601" y="188640"/>
            <a:ext cx="2709903" cy="2032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162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Педенко МВ\Информация на сайт\Новости\2022-2023\ММО педагогов ДО 22.11.22\S298000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9" r="3476"/>
          <a:stretch/>
        </p:blipFill>
        <p:spPr bwMode="auto">
          <a:xfrm>
            <a:off x="6228184" y="2056773"/>
            <a:ext cx="2676892" cy="216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 1\Desktop\WhatsApp Image 2023-01-23 at 11.31.18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087" y="4437112"/>
            <a:ext cx="2637609" cy="198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7504" y="116632"/>
            <a:ext cx="6048672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Муниципальный опорный центр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дополнительного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детей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Каргатского района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Основные направления деятельности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 Организационно-методическое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сопровождение деятельности ОУ по развитию дополнительного образования детей на территории Каргатского района.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 Организационно-методическая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поддержка по реализации ДОП на основе лучших практик.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3. Реализация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модели ПФДО на территории муниципалитета.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4. Обеспечение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функционирования муниципального сегмента Навигатора.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5. Мониторинг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развития ДО на территории муниципалитета.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6. Развитие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профессионального мастерства педагогов и других участников сферы ДОД: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повышение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профессиональной компетенции;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выявление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внедрение лучших практик.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Информационная деятельность: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педагогическое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сообщество;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родители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дети;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социальные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партнёры;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работа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 сайтом.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Поддержка и сопровождение детей с ООП (особыми   образовательными потребностями):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одарённые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высокомотивированные дети;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дети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 ОВЗ;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дети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находящиеся в трудной жизненной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ситуации (ТЖС).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admin 1\Desktop\ММО замов 17.03.23\S320000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736" y="260648"/>
            <a:ext cx="2659787" cy="1496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162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Педенко МВ\Pictures\Говорун Восход открытое занятие 15.02.23\WhatsApp Image 2023-02-15 at 16.31.49 (1)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91" b="29719"/>
          <a:stretch/>
        </p:blipFill>
        <p:spPr bwMode="auto">
          <a:xfrm>
            <a:off x="6210265" y="4536504"/>
            <a:ext cx="2823266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Педенко МВ\Pictures\фото РостОК\WhatsApp Image 2022-09-15 at 17.14.23 (1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88640"/>
            <a:ext cx="2787796" cy="209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9512" y="44624"/>
            <a:ext cx="597666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Дополнительное образование детей</a:t>
            </a:r>
          </a:p>
          <a:p>
            <a:pPr algn="just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Направления деятельности (Количество объединений/детей)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Художественное – 8 объединений/ 312 обучающихся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Техническое – 8 объединений/ 163 обучающихся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Естественнонаучное – 4 объединения/ 129 обучающихся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Туристско-краеведческое – 1 объединение/ 10 обучающихся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Социально-гуманитарное – 8 объединений/ 151 обучающийся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Физкультурно-спортивное – 3 объединения / 54 обучающихся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C:\Педенко МВ\Pictures\фото РостОК\WhatsApp Image 2022-12-06 at 18.32.25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318" y="4536504"/>
            <a:ext cx="2555776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Педенко МВ\Pictures\Проект Васенкова 2022\WhatsApp Image 2022-11-28 at 08.41.43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999" y="2348880"/>
            <a:ext cx="2747797" cy="20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Педенко МВ\Pictures\фото Азбука Светофорыча\акция С днем рождения ЮИД\WhatsApp Image 2023-03-10 at 16.31.09.jpe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0" r="13277"/>
          <a:stretch/>
        </p:blipFill>
        <p:spPr bwMode="auto">
          <a:xfrm>
            <a:off x="395536" y="4536504"/>
            <a:ext cx="2546647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Педенко МВ\Информация на сайт\Новости\2022-2023\Флешмоб Подари свои 106\DSCN835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53" y="2646159"/>
            <a:ext cx="2588360" cy="163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Педенко МВ\Информация на сайт\Новости\2022-2023\Слет РДШ 22.11.22\DSCN766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030" y="2427914"/>
            <a:ext cx="2582627" cy="193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0364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258</Words>
  <Application>Microsoft Office PowerPoint</Application>
  <PresentationFormat>Экран (4:3)</PresentationFormat>
  <Paragraphs>50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 1</dc:creator>
  <cp:lastModifiedBy>ДДТ Елена</cp:lastModifiedBy>
  <cp:revision>13</cp:revision>
  <dcterms:created xsi:type="dcterms:W3CDTF">2023-03-21T07:20:43Z</dcterms:created>
  <dcterms:modified xsi:type="dcterms:W3CDTF">2023-03-21T10:24:54Z</dcterms:modified>
</cp:coreProperties>
</file>