
<file path=[Content_Types].xml><?xml version="1.0" encoding="utf-8"?>
<Types xmlns="http://schemas.openxmlformats.org/package/2006/content-types"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</p:sldIdLst>
  <p:sldSz cx="19456400" cy="13716000"/>
  <p:notesSz cx="19456400" cy="13716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4" d="100"/>
          <a:sy n="34" d="100"/>
        </p:scale>
        <p:origin x="-1194" y="-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459230" y="4251960"/>
            <a:ext cx="16537940" cy="288036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918460" y="7680960"/>
            <a:ext cx="13619480" cy="3429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53E5C-DB1C-4D47-9EA1-A9EEA677366A}" type="datetimeFigureOut">
              <a:rPr lang="en-US"/>
              <a:pPr>
                <a:defRPr/>
              </a:pPr>
              <a:t>9/27/2023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A9C9F-1EF0-4FAF-8D32-36671294739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6B493-8E99-4047-A9A0-B6779FF448AB}" type="datetimeFigureOut">
              <a:rPr lang="en-US"/>
              <a:pPr>
                <a:defRPr/>
              </a:pPr>
              <a:t>9/27/2023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3D6F9-95C6-4B7D-9C5B-F65BD645ED8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72820" y="3154680"/>
            <a:ext cx="8463534" cy="905256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020046" y="3154680"/>
            <a:ext cx="8463534" cy="905256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321E7-A891-4F66-A4C2-77D09700A47C}" type="datetimeFigureOut">
              <a:rPr lang="en-US"/>
              <a:pPr>
                <a:defRPr/>
              </a:pPr>
              <a:t>9/27/2023</a:t>
            </a:fld>
            <a:endParaRPr lang="en-US"/>
          </a:p>
        </p:txBody>
      </p:sp>
      <p:sp>
        <p:nvSpPr>
          <p:cNvPr id="7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ADE6B-DB77-4DF4-BAA5-7B3F704DE83A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FC5F8-0797-44C6-911B-D4BC9AE0EB91}" type="datetimeFigureOut">
              <a:rPr lang="en-US"/>
              <a:pPr>
                <a:defRPr/>
              </a:pPr>
              <a:t>9/27/2023</a:t>
            </a:fld>
            <a:endParaRPr lang="en-US"/>
          </a:p>
        </p:txBody>
      </p:sp>
      <p:sp>
        <p:nvSpPr>
          <p:cNvPr id="5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F99C6-CF1D-4892-9C03-EBC82940512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A0983-43F4-48E5-968B-67ADD04AB745}" type="datetimeFigureOut">
              <a:rPr lang="en-US"/>
              <a:pPr>
                <a:defRPr/>
              </a:pPr>
              <a:t>9/27/2023</a:t>
            </a:fld>
            <a:endParaRPr lang="en-US"/>
          </a:p>
        </p:txBody>
      </p:sp>
      <p:sp>
        <p:nvSpPr>
          <p:cNvPr id="4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4A3FF-F7F9-4D89-A864-0973EB871697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Holder 2"/>
          <p:cNvSpPr>
            <a:spLocks noGrp="1"/>
          </p:cNvSpPr>
          <p:nvPr>
            <p:ph type="title"/>
          </p:nvPr>
        </p:nvSpPr>
        <p:spPr bwMode="auto">
          <a:xfrm>
            <a:off x="973138" y="549275"/>
            <a:ext cx="17510125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ru-RU" smtClean="0"/>
          </a:p>
        </p:txBody>
      </p:sp>
      <p:sp>
        <p:nvSpPr>
          <p:cNvPr id="1027" name="Holder 3"/>
          <p:cNvSpPr>
            <a:spLocks noGrp="1"/>
          </p:cNvSpPr>
          <p:nvPr>
            <p:ph type="body" idx="1"/>
          </p:nvPr>
        </p:nvSpPr>
        <p:spPr bwMode="auto">
          <a:xfrm>
            <a:off x="973138" y="3154363"/>
            <a:ext cx="17510125" cy="905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ru-RU" smtClean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615113" y="12755563"/>
            <a:ext cx="6226175" cy="685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73138" y="12755563"/>
            <a:ext cx="4475162" cy="685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28C15A-32A1-489E-B132-384E6646B134}" type="datetimeFigureOut">
              <a:rPr lang="en-US"/>
              <a:pPr>
                <a:defRPr/>
              </a:pPr>
              <a:t>9/27/2023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008100" y="12755563"/>
            <a:ext cx="4475163" cy="2746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AA7215-941D-4103-BFC4-38284F362B4D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2" r:id="rId2"/>
    <p:sldLayoutId id="2147483651" r:id="rId3"/>
    <p:sldLayoutId id="2147483650" r:id="rId4"/>
    <p:sldLayoutId id="2147483649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11.png"/><Relationship Id="rId18" Type="http://schemas.openxmlformats.org/officeDocument/2006/relationships/image" Target="../media/image30.png"/><Relationship Id="rId3" Type="http://schemas.openxmlformats.org/officeDocument/2006/relationships/image" Target="../media/image34.png"/><Relationship Id="rId21" Type="http://schemas.openxmlformats.org/officeDocument/2006/relationships/image" Target="../media/image50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7.jpeg"/><Relationship Id="rId25" Type="http://schemas.openxmlformats.org/officeDocument/2006/relationships/image" Target="../media/image54.png"/><Relationship Id="rId2" Type="http://schemas.openxmlformats.org/officeDocument/2006/relationships/image" Target="../media/image33.png"/><Relationship Id="rId16" Type="http://schemas.openxmlformats.org/officeDocument/2006/relationships/image" Target="../media/image46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24" Type="http://schemas.openxmlformats.org/officeDocument/2006/relationships/image" Target="../media/image53.png"/><Relationship Id="rId5" Type="http://schemas.openxmlformats.org/officeDocument/2006/relationships/image" Target="../media/image36.png"/><Relationship Id="rId15" Type="http://schemas.openxmlformats.org/officeDocument/2006/relationships/image" Target="../media/image45.png"/><Relationship Id="rId23" Type="http://schemas.openxmlformats.org/officeDocument/2006/relationships/image" Target="../media/image52.png"/><Relationship Id="rId10" Type="http://schemas.openxmlformats.org/officeDocument/2006/relationships/image" Target="../media/image41.png"/><Relationship Id="rId19" Type="http://schemas.openxmlformats.org/officeDocument/2006/relationships/image" Target="../media/image48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4.png"/><Relationship Id="rId22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32.png"/><Relationship Id="rId3" Type="http://schemas.openxmlformats.org/officeDocument/2006/relationships/image" Target="../media/image13.png"/><Relationship Id="rId7" Type="http://schemas.openxmlformats.org/officeDocument/2006/relationships/image" Target="../media/image58.png"/><Relationship Id="rId12" Type="http://schemas.openxmlformats.org/officeDocument/2006/relationships/image" Target="../media/image6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11" Type="http://schemas.openxmlformats.org/officeDocument/2006/relationships/image" Target="../media/image61.png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image" Target="../media/image14.png"/><Relationship Id="rId9" Type="http://schemas.openxmlformats.org/officeDocument/2006/relationships/image" Target="../media/image30.png"/><Relationship Id="rId14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object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6675" y="2927350"/>
            <a:ext cx="18119725" cy="1071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object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60488" y="774700"/>
            <a:ext cx="9818687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object 4"/>
          <p:cNvSpPr>
            <a:spLocks/>
          </p:cNvSpPr>
          <p:nvPr/>
        </p:nvSpPr>
        <p:spPr bwMode="auto">
          <a:xfrm>
            <a:off x="977900" y="736600"/>
            <a:ext cx="50800" cy="762000"/>
          </a:xfrm>
          <a:custGeom>
            <a:avLst/>
            <a:gdLst/>
            <a:ahLst/>
            <a:cxnLst>
              <a:cxn ang="0">
                <a:pos x="50800" y="0"/>
              </a:cxn>
              <a:cxn ang="0">
                <a:pos x="0" y="0"/>
              </a:cxn>
              <a:cxn ang="0">
                <a:pos x="0" y="762000"/>
              </a:cxn>
              <a:cxn ang="0">
                <a:pos x="50800" y="762000"/>
              </a:cxn>
              <a:cxn ang="0">
                <a:pos x="50800" y="0"/>
              </a:cxn>
            </a:cxnLst>
            <a:rect l="0" t="0" r="r" b="b"/>
            <a:pathLst>
              <a:path w="50800" h="762000">
                <a:moveTo>
                  <a:pt x="50800" y="0"/>
                </a:moveTo>
                <a:lnTo>
                  <a:pt x="0" y="0"/>
                </a:lnTo>
                <a:lnTo>
                  <a:pt x="0" y="762000"/>
                </a:lnTo>
                <a:lnTo>
                  <a:pt x="50800" y="762000"/>
                </a:lnTo>
                <a:lnTo>
                  <a:pt x="50800" y="0"/>
                </a:lnTo>
                <a:close/>
              </a:path>
            </a:pathLst>
          </a:custGeom>
          <a:solidFill>
            <a:srgbClr val="FD0505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8196" name="object 5"/>
          <p:cNvGrpSpPr>
            <a:grpSpLocks/>
          </p:cNvGrpSpPr>
          <p:nvPr/>
        </p:nvGrpSpPr>
        <p:grpSpPr bwMode="auto">
          <a:xfrm>
            <a:off x="355600" y="4419600"/>
            <a:ext cx="18516600" cy="8813800"/>
            <a:chOff x="355600" y="4419600"/>
            <a:chExt cx="18516600" cy="8813800"/>
          </a:xfrm>
        </p:grpSpPr>
        <p:sp>
          <p:nvSpPr>
            <p:cNvPr id="8202" name="object 6"/>
            <p:cNvSpPr>
              <a:spLocks/>
            </p:cNvSpPr>
            <p:nvPr/>
          </p:nvSpPr>
          <p:spPr bwMode="auto">
            <a:xfrm>
              <a:off x="977900" y="4419600"/>
              <a:ext cx="50800" cy="762000"/>
            </a:xfrm>
            <a:custGeom>
              <a:avLst/>
              <a:gdLst/>
              <a:ahLst/>
              <a:cxnLst>
                <a:cxn ang="0">
                  <a:pos x="50800" y="0"/>
                </a:cxn>
                <a:cxn ang="0">
                  <a:pos x="0" y="0"/>
                </a:cxn>
                <a:cxn ang="0">
                  <a:pos x="0" y="762000"/>
                </a:cxn>
                <a:cxn ang="0">
                  <a:pos x="50800" y="762000"/>
                </a:cxn>
                <a:cxn ang="0">
                  <a:pos x="50800" y="0"/>
                </a:cxn>
              </a:cxnLst>
              <a:rect l="0" t="0" r="r" b="b"/>
              <a:pathLst>
                <a:path w="50800" h="762000">
                  <a:moveTo>
                    <a:pt x="50800" y="0"/>
                  </a:moveTo>
                  <a:lnTo>
                    <a:pt x="0" y="0"/>
                  </a:lnTo>
                  <a:lnTo>
                    <a:pt x="0" y="762000"/>
                  </a:lnTo>
                  <a:lnTo>
                    <a:pt x="50800" y="762000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rgbClr val="FD050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pic>
          <p:nvPicPr>
            <p:cNvPr id="8203" name="object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55600" y="5156200"/>
              <a:ext cx="6438900" cy="807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04" name="object 8"/>
            <p:cNvSpPr>
              <a:spLocks/>
            </p:cNvSpPr>
            <p:nvPr/>
          </p:nvSpPr>
          <p:spPr bwMode="auto">
            <a:xfrm>
              <a:off x="698500" y="5499100"/>
              <a:ext cx="5753100" cy="7391400"/>
            </a:xfrm>
            <a:custGeom>
              <a:avLst/>
              <a:gdLst/>
              <a:ahLst/>
              <a:cxnLst>
                <a:cxn ang="0">
                  <a:pos x="5626100" y="0"/>
                </a:cxn>
                <a:cxn ang="0">
                  <a:pos x="127000" y="0"/>
                </a:cxn>
                <a:cxn ang="0">
                  <a:pos x="77565" y="9980"/>
                </a:cxn>
                <a:cxn ang="0">
                  <a:pos x="37197" y="37197"/>
                </a:cxn>
                <a:cxn ang="0">
                  <a:pos x="9980" y="77565"/>
                </a:cxn>
                <a:cxn ang="0">
                  <a:pos x="0" y="127000"/>
                </a:cxn>
                <a:cxn ang="0">
                  <a:pos x="0" y="7264400"/>
                </a:cxn>
                <a:cxn ang="0">
                  <a:pos x="9980" y="7313834"/>
                </a:cxn>
                <a:cxn ang="0">
                  <a:pos x="37197" y="7354202"/>
                </a:cxn>
                <a:cxn ang="0">
                  <a:pos x="77565" y="7381419"/>
                </a:cxn>
                <a:cxn ang="0">
                  <a:pos x="127000" y="7391400"/>
                </a:cxn>
                <a:cxn ang="0">
                  <a:pos x="5626100" y="7391400"/>
                </a:cxn>
                <a:cxn ang="0">
                  <a:pos x="5675534" y="7381419"/>
                </a:cxn>
                <a:cxn ang="0">
                  <a:pos x="5715902" y="7354202"/>
                </a:cxn>
                <a:cxn ang="0">
                  <a:pos x="5743119" y="7313834"/>
                </a:cxn>
                <a:cxn ang="0">
                  <a:pos x="5753100" y="7264400"/>
                </a:cxn>
                <a:cxn ang="0">
                  <a:pos x="5753100" y="127000"/>
                </a:cxn>
                <a:cxn ang="0">
                  <a:pos x="5743119" y="77565"/>
                </a:cxn>
                <a:cxn ang="0">
                  <a:pos x="5715902" y="37197"/>
                </a:cxn>
                <a:cxn ang="0">
                  <a:pos x="5675534" y="9980"/>
                </a:cxn>
                <a:cxn ang="0">
                  <a:pos x="5626100" y="0"/>
                </a:cxn>
              </a:cxnLst>
              <a:rect l="0" t="0" r="r" b="b"/>
              <a:pathLst>
                <a:path w="5753100" h="7391400">
                  <a:moveTo>
                    <a:pt x="5626100" y="0"/>
                  </a:moveTo>
                  <a:lnTo>
                    <a:pt x="127000" y="0"/>
                  </a:lnTo>
                  <a:lnTo>
                    <a:pt x="77565" y="9980"/>
                  </a:lnTo>
                  <a:lnTo>
                    <a:pt x="37197" y="37197"/>
                  </a:lnTo>
                  <a:lnTo>
                    <a:pt x="9980" y="77565"/>
                  </a:lnTo>
                  <a:lnTo>
                    <a:pt x="0" y="127000"/>
                  </a:lnTo>
                  <a:lnTo>
                    <a:pt x="0" y="7264400"/>
                  </a:lnTo>
                  <a:lnTo>
                    <a:pt x="9980" y="7313834"/>
                  </a:lnTo>
                  <a:lnTo>
                    <a:pt x="37197" y="7354202"/>
                  </a:lnTo>
                  <a:lnTo>
                    <a:pt x="77565" y="7381419"/>
                  </a:lnTo>
                  <a:lnTo>
                    <a:pt x="127000" y="7391400"/>
                  </a:lnTo>
                  <a:lnTo>
                    <a:pt x="5626100" y="7391400"/>
                  </a:lnTo>
                  <a:lnTo>
                    <a:pt x="5675534" y="7381419"/>
                  </a:lnTo>
                  <a:lnTo>
                    <a:pt x="5715902" y="7354202"/>
                  </a:lnTo>
                  <a:lnTo>
                    <a:pt x="5743119" y="7313834"/>
                  </a:lnTo>
                  <a:lnTo>
                    <a:pt x="5753100" y="7264400"/>
                  </a:lnTo>
                  <a:lnTo>
                    <a:pt x="5753100" y="127000"/>
                  </a:lnTo>
                  <a:lnTo>
                    <a:pt x="5743119" y="77565"/>
                  </a:lnTo>
                  <a:lnTo>
                    <a:pt x="5715902" y="37197"/>
                  </a:lnTo>
                  <a:lnTo>
                    <a:pt x="5675534" y="9980"/>
                  </a:lnTo>
                  <a:lnTo>
                    <a:pt x="562610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8205" name="object 9"/>
            <p:cNvSpPr>
              <a:spLocks/>
            </p:cNvSpPr>
            <p:nvPr/>
          </p:nvSpPr>
          <p:spPr bwMode="auto">
            <a:xfrm>
              <a:off x="698500" y="5499100"/>
              <a:ext cx="5753100" cy="7391400"/>
            </a:xfrm>
            <a:custGeom>
              <a:avLst/>
              <a:gdLst/>
              <a:ahLst/>
              <a:cxnLst>
                <a:cxn ang="0">
                  <a:pos x="127000" y="0"/>
                </a:cxn>
                <a:cxn ang="0">
                  <a:pos x="77565" y="9980"/>
                </a:cxn>
                <a:cxn ang="0">
                  <a:pos x="37197" y="37197"/>
                </a:cxn>
                <a:cxn ang="0">
                  <a:pos x="9980" y="77565"/>
                </a:cxn>
                <a:cxn ang="0">
                  <a:pos x="0" y="127000"/>
                </a:cxn>
                <a:cxn ang="0">
                  <a:pos x="0" y="7264400"/>
                </a:cxn>
                <a:cxn ang="0">
                  <a:pos x="9980" y="7313834"/>
                </a:cxn>
                <a:cxn ang="0">
                  <a:pos x="37197" y="7354202"/>
                </a:cxn>
                <a:cxn ang="0">
                  <a:pos x="77566" y="7381419"/>
                </a:cxn>
                <a:cxn ang="0">
                  <a:pos x="127000" y="7391400"/>
                </a:cxn>
                <a:cxn ang="0">
                  <a:pos x="127000" y="7378700"/>
                </a:cxn>
                <a:cxn ang="0">
                  <a:pos x="82509" y="7369717"/>
                </a:cxn>
                <a:cxn ang="0">
                  <a:pos x="46177" y="7345222"/>
                </a:cxn>
                <a:cxn ang="0">
                  <a:pos x="21682" y="7308890"/>
                </a:cxn>
                <a:cxn ang="0">
                  <a:pos x="12700" y="7264400"/>
                </a:cxn>
                <a:cxn ang="0">
                  <a:pos x="12700" y="127000"/>
                </a:cxn>
                <a:cxn ang="0">
                  <a:pos x="21682" y="82509"/>
                </a:cxn>
                <a:cxn ang="0">
                  <a:pos x="46177" y="46177"/>
                </a:cxn>
                <a:cxn ang="0">
                  <a:pos x="82509" y="21682"/>
                </a:cxn>
                <a:cxn ang="0">
                  <a:pos x="127000" y="12700"/>
                </a:cxn>
                <a:cxn ang="0">
                  <a:pos x="127000" y="0"/>
                </a:cxn>
                <a:cxn ang="0">
                  <a:pos x="5626100" y="7378700"/>
                </a:cxn>
                <a:cxn ang="0">
                  <a:pos x="127000" y="7378700"/>
                </a:cxn>
                <a:cxn ang="0">
                  <a:pos x="127000" y="7391400"/>
                </a:cxn>
                <a:cxn ang="0">
                  <a:pos x="5626100" y="7391400"/>
                </a:cxn>
                <a:cxn ang="0">
                  <a:pos x="5626100" y="7378700"/>
                </a:cxn>
                <a:cxn ang="0">
                  <a:pos x="5626100" y="0"/>
                </a:cxn>
                <a:cxn ang="0">
                  <a:pos x="5626100" y="12700"/>
                </a:cxn>
                <a:cxn ang="0">
                  <a:pos x="5670590" y="21682"/>
                </a:cxn>
                <a:cxn ang="0">
                  <a:pos x="5706922" y="46177"/>
                </a:cxn>
                <a:cxn ang="0">
                  <a:pos x="5731417" y="82509"/>
                </a:cxn>
                <a:cxn ang="0">
                  <a:pos x="5740400" y="127000"/>
                </a:cxn>
                <a:cxn ang="0">
                  <a:pos x="5740400" y="7264400"/>
                </a:cxn>
                <a:cxn ang="0">
                  <a:pos x="5731417" y="7308890"/>
                </a:cxn>
                <a:cxn ang="0">
                  <a:pos x="5706922" y="7345222"/>
                </a:cxn>
                <a:cxn ang="0">
                  <a:pos x="5670590" y="7369717"/>
                </a:cxn>
                <a:cxn ang="0">
                  <a:pos x="5626100" y="7378700"/>
                </a:cxn>
                <a:cxn ang="0">
                  <a:pos x="5626100" y="7391400"/>
                </a:cxn>
                <a:cxn ang="0">
                  <a:pos x="5675534" y="7381419"/>
                </a:cxn>
                <a:cxn ang="0">
                  <a:pos x="5715902" y="7354202"/>
                </a:cxn>
                <a:cxn ang="0">
                  <a:pos x="5743119" y="7313834"/>
                </a:cxn>
                <a:cxn ang="0">
                  <a:pos x="5753100" y="7264400"/>
                </a:cxn>
                <a:cxn ang="0">
                  <a:pos x="5753100" y="127000"/>
                </a:cxn>
                <a:cxn ang="0">
                  <a:pos x="5743119" y="77565"/>
                </a:cxn>
                <a:cxn ang="0">
                  <a:pos x="5715902" y="37197"/>
                </a:cxn>
                <a:cxn ang="0">
                  <a:pos x="5675534" y="9980"/>
                </a:cxn>
                <a:cxn ang="0">
                  <a:pos x="5626100" y="0"/>
                </a:cxn>
                <a:cxn ang="0">
                  <a:pos x="5626100" y="0"/>
                </a:cxn>
                <a:cxn ang="0">
                  <a:pos x="127000" y="0"/>
                </a:cxn>
                <a:cxn ang="0">
                  <a:pos x="127000" y="12700"/>
                </a:cxn>
                <a:cxn ang="0">
                  <a:pos x="5626100" y="12700"/>
                </a:cxn>
                <a:cxn ang="0">
                  <a:pos x="5626100" y="0"/>
                </a:cxn>
              </a:cxnLst>
              <a:rect l="0" t="0" r="r" b="b"/>
              <a:pathLst>
                <a:path w="5753100" h="7391400">
                  <a:moveTo>
                    <a:pt x="127000" y="0"/>
                  </a:moveTo>
                  <a:lnTo>
                    <a:pt x="77565" y="9980"/>
                  </a:lnTo>
                  <a:lnTo>
                    <a:pt x="37197" y="37197"/>
                  </a:lnTo>
                  <a:lnTo>
                    <a:pt x="9980" y="77565"/>
                  </a:lnTo>
                  <a:lnTo>
                    <a:pt x="0" y="127000"/>
                  </a:lnTo>
                  <a:lnTo>
                    <a:pt x="0" y="7264400"/>
                  </a:lnTo>
                  <a:lnTo>
                    <a:pt x="9980" y="7313834"/>
                  </a:lnTo>
                  <a:lnTo>
                    <a:pt x="37197" y="7354202"/>
                  </a:lnTo>
                  <a:lnTo>
                    <a:pt x="77566" y="7381419"/>
                  </a:lnTo>
                  <a:lnTo>
                    <a:pt x="127000" y="7391400"/>
                  </a:lnTo>
                  <a:lnTo>
                    <a:pt x="127000" y="7378700"/>
                  </a:lnTo>
                  <a:lnTo>
                    <a:pt x="82509" y="7369717"/>
                  </a:lnTo>
                  <a:lnTo>
                    <a:pt x="46177" y="7345222"/>
                  </a:lnTo>
                  <a:lnTo>
                    <a:pt x="21682" y="7308890"/>
                  </a:lnTo>
                  <a:lnTo>
                    <a:pt x="12700" y="7264400"/>
                  </a:lnTo>
                  <a:lnTo>
                    <a:pt x="12700" y="127000"/>
                  </a:lnTo>
                  <a:lnTo>
                    <a:pt x="21682" y="82509"/>
                  </a:lnTo>
                  <a:lnTo>
                    <a:pt x="46177" y="46177"/>
                  </a:lnTo>
                  <a:lnTo>
                    <a:pt x="82509" y="21682"/>
                  </a:lnTo>
                  <a:lnTo>
                    <a:pt x="127000" y="12700"/>
                  </a:lnTo>
                  <a:lnTo>
                    <a:pt x="127000" y="0"/>
                  </a:lnTo>
                  <a:close/>
                </a:path>
                <a:path w="5753100" h="7391400">
                  <a:moveTo>
                    <a:pt x="5626100" y="7378700"/>
                  </a:moveTo>
                  <a:lnTo>
                    <a:pt x="127000" y="7378700"/>
                  </a:lnTo>
                  <a:lnTo>
                    <a:pt x="127000" y="7391400"/>
                  </a:lnTo>
                  <a:lnTo>
                    <a:pt x="5626100" y="7391400"/>
                  </a:lnTo>
                  <a:lnTo>
                    <a:pt x="5626100" y="7378700"/>
                  </a:lnTo>
                  <a:close/>
                </a:path>
                <a:path w="5753100" h="7391400">
                  <a:moveTo>
                    <a:pt x="5626100" y="0"/>
                  </a:moveTo>
                  <a:lnTo>
                    <a:pt x="5626100" y="12700"/>
                  </a:lnTo>
                  <a:lnTo>
                    <a:pt x="5670590" y="21682"/>
                  </a:lnTo>
                  <a:lnTo>
                    <a:pt x="5706922" y="46177"/>
                  </a:lnTo>
                  <a:lnTo>
                    <a:pt x="5731417" y="82509"/>
                  </a:lnTo>
                  <a:lnTo>
                    <a:pt x="5740400" y="127000"/>
                  </a:lnTo>
                  <a:lnTo>
                    <a:pt x="5740400" y="7264400"/>
                  </a:lnTo>
                  <a:lnTo>
                    <a:pt x="5731417" y="7308890"/>
                  </a:lnTo>
                  <a:lnTo>
                    <a:pt x="5706922" y="7345222"/>
                  </a:lnTo>
                  <a:lnTo>
                    <a:pt x="5670590" y="7369717"/>
                  </a:lnTo>
                  <a:lnTo>
                    <a:pt x="5626100" y="7378700"/>
                  </a:lnTo>
                  <a:lnTo>
                    <a:pt x="5626100" y="7391400"/>
                  </a:lnTo>
                  <a:lnTo>
                    <a:pt x="5675534" y="7381419"/>
                  </a:lnTo>
                  <a:lnTo>
                    <a:pt x="5715902" y="7354202"/>
                  </a:lnTo>
                  <a:lnTo>
                    <a:pt x="5743119" y="7313834"/>
                  </a:lnTo>
                  <a:lnTo>
                    <a:pt x="5753100" y="7264400"/>
                  </a:lnTo>
                  <a:lnTo>
                    <a:pt x="5753100" y="127000"/>
                  </a:lnTo>
                  <a:lnTo>
                    <a:pt x="5743119" y="77565"/>
                  </a:lnTo>
                  <a:lnTo>
                    <a:pt x="5715902" y="37197"/>
                  </a:lnTo>
                  <a:lnTo>
                    <a:pt x="5675534" y="9980"/>
                  </a:lnTo>
                  <a:lnTo>
                    <a:pt x="5626100" y="0"/>
                  </a:lnTo>
                  <a:close/>
                </a:path>
                <a:path w="5753100" h="7391400">
                  <a:moveTo>
                    <a:pt x="5626100" y="0"/>
                  </a:moveTo>
                  <a:lnTo>
                    <a:pt x="127000" y="0"/>
                  </a:lnTo>
                  <a:lnTo>
                    <a:pt x="127000" y="12700"/>
                  </a:lnTo>
                  <a:lnTo>
                    <a:pt x="5626100" y="12700"/>
                  </a:lnTo>
                  <a:lnTo>
                    <a:pt x="5626100" y="0"/>
                  </a:lnTo>
                  <a:close/>
                </a:path>
              </a:pathLst>
            </a:custGeom>
            <a:solidFill>
              <a:srgbClr val="C1C1C1">
                <a:alpha val="94901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pic>
          <p:nvPicPr>
            <p:cNvPr id="8206" name="object 10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553200" y="5156200"/>
              <a:ext cx="6146800" cy="807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07" name="object 11"/>
            <p:cNvSpPr>
              <a:spLocks/>
            </p:cNvSpPr>
            <p:nvPr/>
          </p:nvSpPr>
          <p:spPr bwMode="auto">
            <a:xfrm>
              <a:off x="6896100" y="5499100"/>
              <a:ext cx="5461000" cy="7391400"/>
            </a:xfrm>
            <a:custGeom>
              <a:avLst/>
              <a:gdLst/>
              <a:ahLst/>
              <a:cxnLst>
                <a:cxn ang="0">
                  <a:pos x="5334000" y="0"/>
                </a:cxn>
                <a:cxn ang="0">
                  <a:pos x="127000" y="0"/>
                </a:cxn>
                <a:cxn ang="0">
                  <a:pos x="77565" y="9980"/>
                </a:cxn>
                <a:cxn ang="0">
                  <a:pos x="37197" y="37197"/>
                </a:cxn>
                <a:cxn ang="0">
                  <a:pos x="9980" y="77565"/>
                </a:cxn>
                <a:cxn ang="0">
                  <a:pos x="0" y="127000"/>
                </a:cxn>
                <a:cxn ang="0">
                  <a:pos x="0" y="7264400"/>
                </a:cxn>
                <a:cxn ang="0">
                  <a:pos x="9980" y="7313834"/>
                </a:cxn>
                <a:cxn ang="0">
                  <a:pos x="37197" y="7354202"/>
                </a:cxn>
                <a:cxn ang="0">
                  <a:pos x="77565" y="7381419"/>
                </a:cxn>
                <a:cxn ang="0">
                  <a:pos x="127000" y="7391400"/>
                </a:cxn>
                <a:cxn ang="0">
                  <a:pos x="5334000" y="7391400"/>
                </a:cxn>
                <a:cxn ang="0">
                  <a:pos x="5383434" y="7381419"/>
                </a:cxn>
                <a:cxn ang="0">
                  <a:pos x="5423802" y="7354202"/>
                </a:cxn>
                <a:cxn ang="0">
                  <a:pos x="5451020" y="7313834"/>
                </a:cxn>
                <a:cxn ang="0">
                  <a:pos x="5461000" y="7264400"/>
                </a:cxn>
                <a:cxn ang="0">
                  <a:pos x="5461000" y="127000"/>
                </a:cxn>
                <a:cxn ang="0">
                  <a:pos x="5451020" y="77565"/>
                </a:cxn>
                <a:cxn ang="0">
                  <a:pos x="5423802" y="37197"/>
                </a:cxn>
                <a:cxn ang="0">
                  <a:pos x="5383434" y="9980"/>
                </a:cxn>
                <a:cxn ang="0">
                  <a:pos x="5334000" y="0"/>
                </a:cxn>
              </a:cxnLst>
              <a:rect l="0" t="0" r="r" b="b"/>
              <a:pathLst>
                <a:path w="5461000" h="7391400">
                  <a:moveTo>
                    <a:pt x="5334000" y="0"/>
                  </a:moveTo>
                  <a:lnTo>
                    <a:pt x="127000" y="0"/>
                  </a:lnTo>
                  <a:lnTo>
                    <a:pt x="77565" y="9980"/>
                  </a:lnTo>
                  <a:lnTo>
                    <a:pt x="37197" y="37197"/>
                  </a:lnTo>
                  <a:lnTo>
                    <a:pt x="9980" y="77565"/>
                  </a:lnTo>
                  <a:lnTo>
                    <a:pt x="0" y="127000"/>
                  </a:lnTo>
                  <a:lnTo>
                    <a:pt x="0" y="7264400"/>
                  </a:lnTo>
                  <a:lnTo>
                    <a:pt x="9980" y="7313834"/>
                  </a:lnTo>
                  <a:lnTo>
                    <a:pt x="37197" y="7354202"/>
                  </a:lnTo>
                  <a:lnTo>
                    <a:pt x="77565" y="7381419"/>
                  </a:lnTo>
                  <a:lnTo>
                    <a:pt x="127000" y="7391400"/>
                  </a:lnTo>
                  <a:lnTo>
                    <a:pt x="5334000" y="7391400"/>
                  </a:lnTo>
                  <a:lnTo>
                    <a:pt x="5383434" y="7381419"/>
                  </a:lnTo>
                  <a:lnTo>
                    <a:pt x="5423802" y="7354202"/>
                  </a:lnTo>
                  <a:lnTo>
                    <a:pt x="5451020" y="7313834"/>
                  </a:lnTo>
                  <a:lnTo>
                    <a:pt x="5461000" y="7264400"/>
                  </a:lnTo>
                  <a:lnTo>
                    <a:pt x="5461000" y="127000"/>
                  </a:lnTo>
                  <a:lnTo>
                    <a:pt x="5451020" y="77565"/>
                  </a:lnTo>
                  <a:lnTo>
                    <a:pt x="5423802" y="37197"/>
                  </a:lnTo>
                  <a:lnTo>
                    <a:pt x="5383434" y="9980"/>
                  </a:lnTo>
                  <a:lnTo>
                    <a:pt x="533400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8208" name="object 12"/>
            <p:cNvSpPr>
              <a:spLocks/>
            </p:cNvSpPr>
            <p:nvPr/>
          </p:nvSpPr>
          <p:spPr bwMode="auto">
            <a:xfrm>
              <a:off x="6896100" y="5499100"/>
              <a:ext cx="5461000" cy="7391400"/>
            </a:xfrm>
            <a:custGeom>
              <a:avLst/>
              <a:gdLst/>
              <a:ahLst/>
              <a:cxnLst>
                <a:cxn ang="0">
                  <a:pos x="127000" y="0"/>
                </a:cxn>
                <a:cxn ang="0">
                  <a:pos x="77565" y="9980"/>
                </a:cxn>
                <a:cxn ang="0">
                  <a:pos x="37197" y="37197"/>
                </a:cxn>
                <a:cxn ang="0">
                  <a:pos x="9980" y="77565"/>
                </a:cxn>
                <a:cxn ang="0">
                  <a:pos x="0" y="127000"/>
                </a:cxn>
                <a:cxn ang="0">
                  <a:pos x="0" y="7264400"/>
                </a:cxn>
                <a:cxn ang="0">
                  <a:pos x="9980" y="7313834"/>
                </a:cxn>
                <a:cxn ang="0">
                  <a:pos x="37197" y="7354202"/>
                </a:cxn>
                <a:cxn ang="0">
                  <a:pos x="77566" y="7381419"/>
                </a:cxn>
                <a:cxn ang="0">
                  <a:pos x="127000" y="7391400"/>
                </a:cxn>
                <a:cxn ang="0">
                  <a:pos x="127000" y="7378700"/>
                </a:cxn>
                <a:cxn ang="0">
                  <a:pos x="82509" y="7369717"/>
                </a:cxn>
                <a:cxn ang="0">
                  <a:pos x="46177" y="7345222"/>
                </a:cxn>
                <a:cxn ang="0">
                  <a:pos x="21682" y="7308890"/>
                </a:cxn>
                <a:cxn ang="0">
                  <a:pos x="12700" y="7264400"/>
                </a:cxn>
                <a:cxn ang="0">
                  <a:pos x="12700" y="127000"/>
                </a:cxn>
                <a:cxn ang="0">
                  <a:pos x="21682" y="82509"/>
                </a:cxn>
                <a:cxn ang="0">
                  <a:pos x="46177" y="46177"/>
                </a:cxn>
                <a:cxn ang="0">
                  <a:pos x="82509" y="21682"/>
                </a:cxn>
                <a:cxn ang="0">
                  <a:pos x="127000" y="12700"/>
                </a:cxn>
                <a:cxn ang="0">
                  <a:pos x="127000" y="0"/>
                </a:cxn>
                <a:cxn ang="0">
                  <a:pos x="5334000" y="7378700"/>
                </a:cxn>
                <a:cxn ang="0">
                  <a:pos x="127000" y="7378700"/>
                </a:cxn>
                <a:cxn ang="0">
                  <a:pos x="127000" y="7391400"/>
                </a:cxn>
                <a:cxn ang="0">
                  <a:pos x="5334000" y="7391399"/>
                </a:cxn>
                <a:cxn ang="0">
                  <a:pos x="5334000" y="7378700"/>
                </a:cxn>
                <a:cxn ang="0">
                  <a:pos x="5334000" y="0"/>
                </a:cxn>
                <a:cxn ang="0">
                  <a:pos x="5334000" y="12700"/>
                </a:cxn>
                <a:cxn ang="0">
                  <a:pos x="5378491" y="21682"/>
                </a:cxn>
                <a:cxn ang="0">
                  <a:pos x="5414822" y="46177"/>
                </a:cxn>
                <a:cxn ang="0">
                  <a:pos x="5439318" y="82509"/>
                </a:cxn>
                <a:cxn ang="0">
                  <a:pos x="5448300" y="127000"/>
                </a:cxn>
                <a:cxn ang="0">
                  <a:pos x="5448300" y="7264400"/>
                </a:cxn>
                <a:cxn ang="0">
                  <a:pos x="5439318" y="7308890"/>
                </a:cxn>
                <a:cxn ang="0">
                  <a:pos x="5414822" y="7345222"/>
                </a:cxn>
                <a:cxn ang="0">
                  <a:pos x="5378491" y="7369717"/>
                </a:cxn>
                <a:cxn ang="0">
                  <a:pos x="5334000" y="7378700"/>
                </a:cxn>
                <a:cxn ang="0">
                  <a:pos x="5334000" y="7391399"/>
                </a:cxn>
                <a:cxn ang="0">
                  <a:pos x="5383434" y="7381419"/>
                </a:cxn>
                <a:cxn ang="0">
                  <a:pos x="5423802" y="7354202"/>
                </a:cxn>
                <a:cxn ang="0">
                  <a:pos x="5451019" y="7313834"/>
                </a:cxn>
                <a:cxn ang="0">
                  <a:pos x="5461000" y="7264400"/>
                </a:cxn>
                <a:cxn ang="0">
                  <a:pos x="5461000" y="127000"/>
                </a:cxn>
                <a:cxn ang="0">
                  <a:pos x="5451019" y="77565"/>
                </a:cxn>
                <a:cxn ang="0">
                  <a:pos x="5423802" y="37197"/>
                </a:cxn>
                <a:cxn ang="0">
                  <a:pos x="5383434" y="9980"/>
                </a:cxn>
                <a:cxn ang="0">
                  <a:pos x="5334000" y="0"/>
                </a:cxn>
                <a:cxn ang="0">
                  <a:pos x="5334000" y="0"/>
                </a:cxn>
                <a:cxn ang="0">
                  <a:pos x="127000" y="0"/>
                </a:cxn>
                <a:cxn ang="0">
                  <a:pos x="127000" y="12700"/>
                </a:cxn>
                <a:cxn ang="0">
                  <a:pos x="5334000" y="12700"/>
                </a:cxn>
                <a:cxn ang="0">
                  <a:pos x="5334000" y="0"/>
                </a:cxn>
              </a:cxnLst>
              <a:rect l="0" t="0" r="r" b="b"/>
              <a:pathLst>
                <a:path w="5461000" h="7391400">
                  <a:moveTo>
                    <a:pt x="127000" y="0"/>
                  </a:moveTo>
                  <a:lnTo>
                    <a:pt x="77565" y="9980"/>
                  </a:lnTo>
                  <a:lnTo>
                    <a:pt x="37197" y="37197"/>
                  </a:lnTo>
                  <a:lnTo>
                    <a:pt x="9980" y="77565"/>
                  </a:lnTo>
                  <a:lnTo>
                    <a:pt x="0" y="127000"/>
                  </a:lnTo>
                  <a:lnTo>
                    <a:pt x="0" y="7264400"/>
                  </a:lnTo>
                  <a:lnTo>
                    <a:pt x="9980" y="7313834"/>
                  </a:lnTo>
                  <a:lnTo>
                    <a:pt x="37197" y="7354202"/>
                  </a:lnTo>
                  <a:lnTo>
                    <a:pt x="77566" y="7381419"/>
                  </a:lnTo>
                  <a:lnTo>
                    <a:pt x="127000" y="7391400"/>
                  </a:lnTo>
                  <a:lnTo>
                    <a:pt x="127000" y="7378700"/>
                  </a:lnTo>
                  <a:lnTo>
                    <a:pt x="82509" y="7369717"/>
                  </a:lnTo>
                  <a:lnTo>
                    <a:pt x="46177" y="7345222"/>
                  </a:lnTo>
                  <a:lnTo>
                    <a:pt x="21682" y="7308890"/>
                  </a:lnTo>
                  <a:lnTo>
                    <a:pt x="12700" y="7264400"/>
                  </a:lnTo>
                  <a:lnTo>
                    <a:pt x="12700" y="127000"/>
                  </a:lnTo>
                  <a:lnTo>
                    <a:pt x="21682" y="82509"/>
                  </a:lnTo>
                  <a:lnTo>
                    <a:pt x="46177" y="46177"/>
                  </a:lnTo>
                  <a:lnTo>
                    <a:pt x="82509" y="21682"/>
                  </a:lnTo>
                  <a:lnTo>
                    <a:pt x="127000" y="12700"/>
                  </a:lnTo>
                  <a:lnTo>
                    <a:pt x="127000" y="0"/>
                  </a:lnTo>
                  <a:close/>
                </a:path>
                <a:path w="5461000" h="7391400">
                  <a:moveTo>
                    <a:pt x="5334000" y="7378700"/>
                  </a:moveTo>
                  <a:lnTo>
                    <a:pt x="127000" y="7378700"/>
                  </a:lnTo>
                  <a:lnTo>
                    <a:pt x="127000" y="7391400"/>
                  </a:lnTo>
                  <a:lnTo>
                    <a:pt x="5334000" y="7391399"/>
                  </a:lnTo>
                  <a:lnTo>
                    <a:pt x="5334000" y="7378700"/>
                  </a:lnTo>
                  <a:close/>
                </a:path>
                <a:path w="5461000" h="7391400">
                  <a:moveTo>
                    <a:pt x="5334000" y="0"/>
                  </a:moveTo>
                  <a:lnTo>
                    <a:pt x="5334000" y="12700"/>
                  </a:lnTo>
                  <a:lnTo>
                    <a:pt x="5378491" y="21682"/>
                  </a:lnTo>
                  <a:lnTo>
                    <a:pt x="5414822" y="46177"/>
                  </a:lnTo>
                  <a:lnTo>
                    <a:pt x="5439318" y="82509"/>
                  </a:lnTo>
                  <a:lnTo>
                    <a:pt x="5448300" y="127000"/>
                  </a:lnTo>
                  <a:lnTo>
                    <a:pt x="5448300" y="7264400"/>
                  </a:lnTo>
                  <a:lnTo>
                    <a:pt x="5439318" y="7308890"/>
                  </a:lnTo>
                  <a:lnTo>
                    <a:pt x="5414822" y="7345222"/>
                  </a:lnTo>
                  <a:lnTo>
                    <a:pt x="5378491" y="7369717"/>
                  </a:lnTo>
                  <a:lnTo>
                    <a:pt x="5334000" y="7378700"/>
                  </a:lnTo>
                  <a:lnTo>
                    <a:pt x="5334000" y="7391399"/>
                  </a:lnTo>
                  <a:lnTo>
                    <a:pt x="5383434" y="7381419"/>
                  </a:lnTo>
                  <a:lnTo>
                    <a:pt x="5423802" y="7354202"/>
                  </a:lnTo>
                  <a:lnTo>
                    <a:pt x="5451019" y="7313834"/>
                  </a:lnTo>
                  <a:lnTo>
                    <a:pt x="5461000" y="7264400"/>
                  </a:lnTo>
                  <a:lnTo>
                    <a:pt x="5461000" y="127000"/>
                  </a:lnTo>
                  <a:lnTo>
                    <a:pt x="5451019" y="77565"/>
                  </a:lnTo>
                  <a:lnTo>
                    <a:pt x="5423802" y="37197"/>
                  </a:lnTo>
                  <a:lnTo>
                    <a:pt x="5383434" y="9980"/>
                  </a:lnTo>
                  <a:lnTo>
                    <a:pt x="5334000" y="0"/>
                  </a:lnTo>
                  <a:close/>
                </a:path>
                <a:path w="5461000" h="7391400">
                  <a:moveTo>
                    <a:pt x="5334000" y="0"/>
                  </a:moveTo>
                  <a:lnTo>
                    <a:pt x="127000" y="0"/>
                  </a:lnTo>
                  <a:lnTo>
                    <a:pt x="127000" y="12700"/>
                  </a:lnTo>
                  <a:lnTo>
                    <a:pt x="5334000" y="12700"/>
                  </a:lnTo>
                  <a:lnTo>
                    <a:pt x="5334000" y="0"/>
                  </a:lnTo>
                  <a:close/>
                </a:path>
              </a:pathLst>
            </a:custGeom>
            <a:solidFill>
              <a:srgbClr val="C1C1C1">
                <a:alpha val="94901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pic>
          <p:nvPicPr>
            <p:cNvPr id="8209" name="object 1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2407900" y="5156200"/>
              <a:ext cx="6464300" cy="807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10" name="object 14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347001" y="6223203"/>
              <a:ext cx="4643057" cy="5500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11" name="object 15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2750800" y="5499100"/>
              <a:ext cx="5778500" cy="7391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12" name="object 1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003134" y="6227114"/>
              <a:ext cx="4897772" cy="63060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197" name="object 1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23938" y="2039938"/>
            <a:ext cx="11091862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object 1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23938" y="3244850"/>
            <a:ext cx="10482262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9" name="object 19"/>
          <p:cNvSpPr>
            <a:spLocks/>
          </p:cNvSpPr>
          <p:nvPr/>
        </p:nvSpPr>
        <p:spPr bwMode="auto">
          <a:xfrm>
            <a:off x="4854575" y="5665788"/>
            <a:ext cx="1192213" cy="141287"/>
          </a:xfrm>
          <a:custGeom>
            <a:avLst/>
            <a:gdLst/>
            <a:ahLst/>
            <a:cxnLst>
              <a:cxn ang="0">
                <a:pos x="118460" y="41919"/>
              </a:cxn>
              <a:cxn ang="0">
                <a:pos x="155589" y="134997"/>
              </a:cxn>
              <a:cxn ang="0">
                <a:pos x="238623" y="114604"/>
              </a:cxn>
              <a:cxn ang="0">
                <a:pos x="145721" y="87687"/>
              </a:cxn>
              <a:cxn ang="0">
                <a:pos x="166911" y="28984"/>
              </a:cxn>
              <a:cxn ang="0">
                <a:pos x="212266" y="5210"/>
              </a:cxn>
              <a:cxn ang="0">
                <a:pos x="0" y="137769"/>
              </a:cxn>
              <a:cxn ang="0">
                <a:pos x="72654" y="83515"/>
              </a:cxn>
              <a:cxn ang="0">
                <a:pos x="28854" y="2235"/>
              </a:cxn>
              <a:cxn ang="0">
                <a:pos x="116027" y="137769"/>
              </a:cxn>
              <a:cxn ang="0">
                <a:pos x="200858" y="28984"/>
              </a:cxn>
              <a:cxn ang="0">
                <a:pos x="222188" y="87687"/>
              </a:cxn>
              <a:cxn ang="0">
                <a:pos x="238623" y="114604"/>
              </a:cxn>
              <a:cxn ang="0">
                <a:pos x="238623" y="25603"/>
              </a:cxn>
              <a:cxn ang="0">
                <a:pos x="61102" y="62788"/>
              </a:cxn>
              <a:cxn ang="0">
                <a:pos x="285767" y="71526"/>
              </a:cxn>
              <a:cxn ang="0">
                <a:pos x="259961" y="114604"/>
              </a:cxn>
              <a:cxn ang="0">
                <a:pos x="390009" y="27635"/>
              </a:cxn>
              <a:cxn ang="0">
                <a:pos x="360951" y="137769"/>
              </a:cxn>
              <a:cxn ang="0">
                <a:pos x="442321" y="2235"/>
              </a:cxn>
              <a:cxn ang="0">
                <a:pos x="417766" y="112902"/>
              </a:cxn>
              <a:cxn ang="0">
                <a:pos x="468331" y="27635"/>
              </a:cxn>
              <a:cxn ang="0">
                <a:pos x="509581" y="27635"/>
              </a:cxn>
              <a:cxn ang="0">
                <a:pos x="661258" y="2235"/>
              </a:cxn>
              <a:cxn ang="0">
                <a:pos x="661258" y="112369"/>
              </a:cxn>
              <a:cxn ang="0">
                <a:pos x="659836" y="56286"/>
              </a:cxn>
              <a:cxn ang="0">
                <a:pos x="661258" y="2235"/>
              </a:cxn>
              <a:cxn ang="0">
                <a:pos x="712670" y="137769"/>
              </a:cxn>
              <a:cxn ang="0">
                <a:pos x="742337" y="65836"/>
              </a:cxn>
              <a:cxn ang="0">
                <a:pos x="756469" y="83515"/>
              </a:cxn>
              <a:cxn ang="0">
                <a:pos x="756469" y="83515"/>
              </a:cxn>
              <a:cxn ang="0">
                <a:pos x="744917" y="62788"/>
              </a:cxn>
              <a:cxn ang="0">
                <a:pos x="844291" y="137769"/>
              </a:cxn>
              <a:cxn ang="0">
                <a:pos x="804667" y="2235"/>
              </a:cxn>
              <a:cxn ang="0">
                <a:pos x="960121" y="2235"/>
              </a:cxn>
              <a:cxn ang="0">
                <a:pos x="993221" y="89814"/>
              </a:cxn>
              <a:cxn ang="0">
                <a:pos x="1023723" y="46939"/>
              </a:cxn>
              <a:cxn ang="0">
                <a:pos x="1052577" y="2235"/>
              </a:cxn>
              <a:cxn ang="0">
                <a:pos x="1023723" y="46939"/>
              </a:cxn>
              <a:cxn ang="0">
                <a:pos x="1079301" y="2235"/>
              </a:cxn>
              <a:cxn ang="0">
                <a:pos x="1182247" y="127101"/>
              </a:cxn>
              <a:cxn ang="0">
                <a:pos x="1108156" y="81279"/>
              </a:cxn>
              <a:cxn ang="0">
                <a:pos x="1166271" y="67868"/>
              </a:cxn>
              <a:cxn ang="0">
                <a:pos x="1108156" y="56489"/>
              </a:cxn>
              <a:cxn ang="0">
                <a:pos x="1179809" y="12725"/>
              </a:cxn>
              <a:cxn ang="0">
                <a:pos x="1156720" y="81279"/>
              </a:cxn>
              <a:cxn ang="0">
                <a:pos x="1190229" y="112775"/>
              </a:cxn>
              <a:cxn ang="0">
                <a:pos x="1187792" y="27025"/>
              </a:cxn>
              <a:cxn ang="0">
                <a:pos x="1154079" y="56489"/>
              </a:cxn>
              <a:cxn ang="0">
                <a:pos x="1187792" y="27025"/>
              </a:cxn>
            </a:cxnLst>
            <a:rect l="0" t="0" r="r" b="b"/>
            <a:pathLst>
              <a:path w="1192529" h="140335">
                <a:moveTo>
                  <a:pt x="183869" y="0"/>
                </a:moveTo>
                <a:lnTo>
                  <a:pt x="155589" y="5210"/>
                </a:lnTo>
                <a:lnTo>
                  <a:pt x="133196" y="19735"/>
                </a:lnTo>
                <a:lnTo>
                  <a:pt x="118460" y="41919"/>
                </a:lnTo>
                <a:lnTo>
                  <a:pt x="113155" y="70103"/>
                </a:lnTo>
                <a:lnTo>
                  <a:pt x="118460" y="98288"/>
                </a:lnTo>
                <a:lnTo>
                  <a:pt x="133196" y="120472"/>
                </a:lnTo>
                <a:lnTo>
                  <a:pt x="155589" y="134997"/>
                </a:lnTo>
                <a:lnTo>
                  <a:pt x="183869" y="140207"/>
                </a:lnTo>
                <a:lnTo>
                  <a:pt x="212266" y="134997"/>
                </a:lnTo>
                <a:lnTo>
                  <a:pt x="234719" y="120472"/>
                </a:lnTo>
                <a:lnTo>
                  <a:pt x="238623" y="114604"/>
                </a:lnTo>
                <a:lnTo>
                  <a:pt x="183869" y="114604"/>
                </a:lnTo>
                <a:lnTo>
                  <a:pt x="166911" y="111194"/>
                </a:lnTo>
                <a:lnTo>
                  <a:pt x="153973" y="101803"/>
                </a:lnTo>
                <a:lnTo>
                  <a:pt x="145721" y="87687"/>
                </a:lnTo>
                <a:lnTo>
                  <a:pt x="142822" y="70103"/>
                </a:lnTo>
                <a:lnTo>
                  <a:pt x="145721" y="52435"/>
                </a:lnTo>
                <a:lnTo>
                  <a:pt x="153973" y="38328"/>
                </a:lnTo>
                <a:lnTo>
                  <a:pt x="166911" y="28984"/>
                </a:lnTo>
                <a:lnTo>
                  <a:pt x="183869" y="25603"/>
                </a:lnTo>
                <a:lnTo>
                  <a:pt x="238623" y="25603"/>
                </a:lnTo>
                <a:lnTo>
                  <a:pt x="234719" y="19735"/>
                </a:lnTo>
                <a:lnTo>
                  <a:pt x="212266" y="5210"/>
                </a:lnTo>
                <a:lnTo>
                  <a:pt x="183869" y="0"/>
                </a:lnTo>
                <a:close/>
              </a:path>
              <a:path w="1192529" h="140335">
                <a:moveTo>
                  <a:pt x="28854" y="2235"/>
                </a:moveTo>
                <a:lnTo>
                  <a:pt x="0" y="2235"/>
                </a:lnTo>
                <a:lnTo>
                  <a:pt x="0" y="137769"/>
                </a:lnTo>
                <a:lnTo>
                  <a:pt x="28854" y="137769"/>
                </a:lnTo>
                <a:lnTo>
                  <a:pt x="28854" y="96113"/>
                </a:lnTo>
                <a:lnTo>
                  <a:pt x="39420" y="83515"/>
                </a:lnTo>
                <a:lnTo>
                  <a:pt x="72654" y="83515"/>
                </a:lnTo>
                <a:lnTo>
                  <a:pt x="58521" y="65836"/>
                </a:lnTo>
                <a:lnTo>
                  <a:pt x="61102" y="62788"/>
                </a:lnTo>
                <a:lnTo>
                  <a:pt x="28854" y="62788"/>
                </a:lnTo>
                <a:lnTo>
                  <a:pt x="28854" y="2235"/>
                </a:lnTo>
                <a:close/>
              </a:path>
              <a:path w="1192529" h="140335">
                <a:moveTo>
                  <a:pt x="72654" y="83515"/>
                </a:moveTo>
                <a:lnTo>
                  <a:pt x="39420" y="83515"/>
                </a:lnTo>
                <a:lnTo>
                  <a:pt x="80467" y="137769"/>
                </a:lnTo>
                <a:lnTo>
                  <a:pt x="116027" y="137769"/>
                </a:lnTo>
                <a:lnTo>
                  <a:pt x="72654" y="83515"/>
                </a:lnTo>
                <a:close/>
              </a:path>
              <a:path w="1192529" h="140335">
                <a:moveTo>
                  <a:pt x="238623" y="25603"/>
                </a:moveTo>
                <a:lnTo>
                  <a:pt x="183869" y="25603"/>
                </a:lnTo>
                <a:lnTo>
                  <a:pt x="200858" y="28984"/>
                </a:lnTo>
                <a:lnTo>
                  <a:pt x="213866" y="38328"/>
                </a:lnTo>
                <a:lnTo>
                  <a:pt x="222188" y="52435"/>
                </a:lnTo>
                <a:lnTo>
                  <a:pt x="225118" y="70103"/>
                </a:lnTo>
                <a:lnTo>
                  <a:pt x="222188" y="87687"/>
                </a:lnTo>
                <a:lnTo>
                  <a:pt x="213866" y="101803"/>
                </a:lnTo>
                <a:lnTo>
                  <a:pt x="200858" y="111194"/>
                </a:lnTo>
                <a:lnTo>
                  <a:pt x="183869" y="114604"/>
                </a:lnTo>
                <a:lnTo>
                  <a:pt x="238623" y="114604"/>
                </a:lnTo>
                <a:lnTo>
                  <a:pt x="249477" y="98288"/>
                </a:lnTo>
                <a:lnTo>
                  <a:pt x="254785" y="70103"/>
                </a:lnTo>
                <a:lnTo>
                  <a:pt x="249477" y="41919"/>
                </a:lnTo>
                <a:lnTo>
                  <a:pt x="238623" y="25603"/>
                </a:lnTo>
                <a:close/>
              </a:path>
              <a:path w="1192529" h="140335">
                <a:moveTo>
                  <a:pt x="112369" y="2235"/>
                </a:moveTo>
                <a:lnTo>
                  <a:pt x="76809" y="2235"/>
                </a:lnTo>
                <a:lnTo>
                  <a:pt x="28854" y="62788"/>
                </a:lnTo>
                <a:lnTo>
                  <a:pt x="61102" y="62788"/>
                </a:lnTo>
                <a:lnTo>
                  <a:pt x="112369" y="2235"/>
                </a:lnTo>
                <a:close/>
              </a:path>
              <a:path w="1192529" h="140335">
                <a:moveTo>
                  <a:pt x="390009" y="2235"/>
                </a:moveTo>
                <a:lnTo>
                  <a:pt x="293692" y="2235"/>
                </a:lnTo>
                <a:lnTo>
                  <a:pt x="285767" y="71526"/>
                </a:lnTo>
                <a:lnTo>
                  <a:pt x="281849" y="93344"/>
                </a:lnTo>
                <a:lnTo>
                  <a:pt x="276369" y="106476"/>
                </a:lnTo>
                <a:lnTo>
                  <a:pt x="269136" y="112902"/>
                </a:lnTo>
                <a:lnTo>
                  <a:pt x="259961" y="114604"/>
                </a:lnTo>
                <a:lnTo>
                  <a:pt x="259961" y="140207"/>
                </a:lnTo>
                <a:lnTo>
                  <a:pt x="307052" y="107718"/>
                </a:lnTo>
                <a:lnTo>
                  <a:pt x="319701" y="27635"/>
                </a:lnTo>
                <a:lnTo>
                  <a:pt x="390009" y="27635"/>
                </a:lnTo>
                <a:lnTo>
                  <a:pt x="390009" y="2235"/>
                </a:lnTo>
                <a:close/>
              </a:path>
              <a:path w="1192529" h="140335">
                <a:moveTo>
                  <a:pt x="390009" y="27635"/>
                </a:moveTo>
                <a:lnTo>
                  <a:pt x="360951" y="27635"/>
                </a:lnTo>
                <a:lnTo>
                  <a:pt x="360951" y="137769"/>
                </a:lnTo>
                <a:lnTo>
                  <a:pt x="390009" y="137769"/>
                </a:lnTo>
                <a:lnTo>
                  <a:pt x="390009" y="27635"/>
                </a:lnTo>
                <a:close/>
              </a:path>
              <a:path w="1192529" h="140335">
                <a:moveTo>
                  <a:pt x="538638" y="2235"/>
                </a:moveTo>
                <a:lnTo>
                  <a:pt x="442321" y="2235"/>
                </a:lnTo>
                <a:lnTo>
                  <a:pt x="434397" y="71526"/>
                </a:lnTo>
                <a:lnTo>
                  <a:pt x="430479" y="93344"/>
                </a:lnTo>
                <a:lnTo>
                  <a:pt x="424999" y="106476"/>
                </a:lnTo>
                <a:lnTo>
                  <a:pt x="417766" y="112902"/>
                </a:lnTo>
                <a:lnTo>
                  <a:pt x="408590" y="114604"/>
                </a:lnTo>
                <a:lnTo>
                  <a:pt x="408590" y="140207"/>
                </a:lnTo>
                <a:lnTo>
                  <a:pt x="455682" y="107718"/>
                </a:lnTo>
                <a:lnTo>
                  <a:pt x="468331" y="27635"/>
                </a:lnTo>
                <a:lnTo>
                  <a:pt x="538638" y="27635"/>
                </a:lnTo>
                <a:lnTo>
                  <a:pt x="538638" y="2235"/>
                </a:lnTo>
                <a:close/>
              </a:path>
              <a:path w="1192529" h="140335">
                <a:moveTo>
                  <a:pt x="538638" y="27635"/>
                </a:moveTo>
                <a:lnTo>
                  <a:pt x="509581" y="27635"/>
                </a:lnTo>
                <a:lnTo>
                  <a:pt x="509581" y="137769"/>
                </a:lnTo>
                <a:lnTo>
                  <a:pt x="538638" y="137769"/>
                </a:lnTo>
                <a:lnTo>
                  <a:pt x="538638" y="27635"/>
                </a:lnTo>
                <a:close/>
              </a:path>
              <a:path w="1192529" h="140335">
                <a:moveTo>
                  <a:pt x="661258" y="2235"/>
                </a:moveTo>
                <a:lnTo>
                  <a:pt x="565348" y="2235"/>
                </a:lnTo>
                <a:lnTo>
                  <a:pt x="565348" y="137769"/>
                </a:lnTo>
                <a:lnTo>
                  <a:pt x="661258" y="137769"/>
                </a:lnTo>
                <a:lnTo>
                  <a:pt x="661258" y="112369"/>
                </a:lnTo>
                <a:lnTo>
                  <a:pt x="594202" y="112369"/>
                </a:lnTo>
                <a:lnTo>
                  <a:pt x="594202" y="81686"/>
                </a:lnTo>
                <a:lnTo>
                  <a:pt x="659836" y="81686"/>
                </a:lnTo>
                <a:lnTo>
                  <a:pt x="659836" y="56286"/>
                </a:lnTo>
                <a:lnTo>
                  <a:pt x="594202" y="56286"/>
                </a:lnTo>
                <a:lnTo>
                  <a:pt x="594202" y="27635"/>
                </a:lnTo>
                <a:lnTo>
                  <a:pt x="661258" y="27635"/>
                </a:lnTo>
                <a:lnTo>
                  <a:pt x="661258" y="2235"/>
                </a:lnTo>
                <a:close/>
              </a:path>
              <a:path w="1192529" h="140335">
                <a:moveTo>
                  <a:pt x="712670" y="2235"/>
                </a:moveTo>
                <a:lnTo>
                  <a:pt x="683815" y="2235"/>
                </a:lnTo>
                <a:lnTo>
                  <a:pt x="683815" y="137769"/>
                </a:lnTo>
                <a:lnTo>
                  <a:pt x="712670" y="137769"/>
                </a:lnTo>
                <a:lnTo>
                  <a:pt x="712670" y="96113"/>
                </a:lnTo>
                <a:lnTo>
                  <a:pt x="723236" y="83515"/>
                </a:lnTo>
                <a:lnTo>
                  <a:pt x="756469" y="83515"/>
                </a:lnTo>
                <a:lnTo>
                  <a:pt x="742337" y="65836"/>
                </a:lnTo>
                <a:lnTo>
                  <a:pt x="744917" y="62788"/>
                </a:lnTo>
                <a:lnTo>
                  <a:pt x="712670" y="62788"/>
                </a:lnTo>
                <a:lnTo>
                  <a:pt x="712670" y="2235"/>
                </a:lnTo>
                <a:close/>
              </a:path>
              <a:path w="1192529" h="140335">
                <a:moveTo>
                  <a:pt x="756469" y="83515"/>
                </a:moveTo>
                <a:lnTo>
                  <a:pt x="723236" y="83515"/>
                </a:lnTo>
                <a:lnTo>
                  <a:pt x="764282" y="137769"/>
                </a:lnTo>
                <a:lnTo>
                  <a:pt x="799842" y="137769"/>
                </a:lnTo>
                <a:lnTo>
                  <a:pt x="756469" y="83515"/>
                </a:lnTo>
                <a:close/>
              </a:path>
              <a:path w="1192529" h="140335">
                <a:moveTo>
                  <a:pt x="796185" y="2235"/>
                </a:moveTo>
                <a:lnTo>
                  <a:pt x="760625" y="2235"/>
                </a:lnTo>
                <a:lnTo>
                  <a:pt x="712670" y="62788"/>
                </a:lnTo>
                <a:lnTo>
                  <a:pt x="744917" y="62788"/>
                </a:lnTo>
                <a:lnTo>
                  <a:pt x="796185" y="2235"/>
                </a:lnTo>
                <a:close/>
              </a:path>
              <a:path w="1192529" h="140335">
                <a:moveTo>
                  <a:pt x="873348" y="27635"/>
                </a:moveTo>
                <a:lnTo>
                  <a:pt x="844291" y="27635"/>
                </a:lnTo>
                <a:lnTo>
                  <a:pt x="844291" y="137769"/>
                </a:lnTo>
                <a:lnTo>
                  <a:pt x="873348" y="137769"/>
                </a:lnTo>
                <a:lnTo>
                  <a:pt x="873348" y="27635"/>
                </a:lnTo>
                <a:close/>
              </a:path>
              <a:path w="1192529" h="140335">
                <a:moveTo>
                  <a:pt x="912769" y="2235"/>
                </a:moveTo>
                <a:lnTo>
                  <a:pt x="804667" y="2235"/>
                </a:lnTo>
                <a:lnTo>
                  <a:pt x="804667" y="27635"/>
                </a:lnTo>
                <a:lnTo>
                  <a:pt x="912769" y="27635"/>
                </a:lnTo>
                <a:lnTo>
                  <a:pt x="912769" y="2235"/>
                </a:lnTo>
                <a:close/>
              </a:path>
              <a:path w="1192529" h="140335">
                <a:moveTo>
                  <a:pt x="960121" y="2235"/>
                </a:moveTo>
                <a:lnTo>
                  <a:pt x="931267" y="2235"/>
                </a:lnTo>
                <a:lnTo>
                  <a:pt x="931267" y="137769"/>
                </a:lnTo>
                <a:lnTo>
                  <a:pt x="959105" y="137769"/>
                </a:lnTo>
                <a:lnTo>
                  <a:pt x="993221" y="89814"/>
                </a:lnTo>
                <a:lnTo>
                  <a:pt x="960121" y="89814"/>
                </a:lnTo>
                <a:lnTo>
                  <a:pt x="960121" y="2235"/>
                </a:lnTo>
                <a:close/>
              </a:path>
              <a:path w="1192529" h="140335">
                <a:moveTo>
                  <a:pt x="1052577" y="46939"/>
                </a:moveTo>
                <a:lnTo>
                  <a:pt x="1023723" y="46939"/>
                </a:lnTo>
                <a:lnTo>
                  <a:pt x="1023723" y="137769"/>
                </a:lnTo>
                <a:lnTo>
                  <a:pt x="1052577" y="137769"/>
                </a:lnTo>
                <a:lnTo>
                  <a:pt x="1052577" y="46939"/>
                </a:lnTo>
                <a:close/>
              </a:path>
              <a:path w="1192529" h="140335">
                <a:moveTo>
                  <a:pt x="1052577" y="2235"/>
                </a:moveTo>
                <a:lnTo>
                  <a:pt x="1022910" y="2235"/>
                </a:lnTo>
                <a:lnTo>
                  <a:pt x="960121" y="89814"/>
                </a:lnTo>
                <a:lnTo>
                  <a:pt x="993221" y="89814"/>
                </a:lnTo>
                <a:lnTo>
                  <a:pt x="1023723" y="46939"/>
                </a:lnTo>
                <a:lnTo>
                  <a:pt x="1052577" y="46939"/>
                </a:lnTo>
                <a:lnTo>
                  <a:pt x="1052577" y="2235"/>
                </a:lnTo>
                <a:close/>
              </a:path>
              <a:path w="1192529" h="140335">
                <a:moveTo>
                  <a:pt x="1150624" y="2235"/>
                </a:moveTo>
                <a:lnTo>
                  <a:pt x="1079301" y="2235"/>
                </a:lnTo>
                <a:lnTo>
                  <a:pt x="1079301" y="137769"/>
                </a:lnTo>
                <a:lnTo>
                  <a:pt x="1152860" y="137769"/>
                </a:lnTo>
                <a:lnTo>
                  <a:pt x="1169906" y="134912"/>
                </a:lnTo>
                <a:lnTo>
                  <a:pt x="1182247" y="127101"/>
                </a:lnTo>
                <a:lnTo>
                  <a:pt x="1189750" y="115481"/>
                </a:lnTo>
                <a:lnTo>
                  <a:pt x="1190229" y="112775"/>
                </a:lnTo>
                <a:lnTo>
                  <a:pt x="1108156" y="112775"/>
                </a:lnTo>
                <a:lnTo>
                  <a:pt x="1108156" y="81279"/>
                </a:lnTo>
                <a:lnTo>
                  <a:pt x="1185954" y="81279"/>
                </a:lnTo>
                <a:lnTo>
                  <a:pt x="1184686" y="78968"/>
                </a:lnTo>
                <a:lnTo>
                  <a:pt x="1176421" y="71618"/>
                </a:lnTo>
                <a:lnTo>
                  <a:pt x="1166271" y="67868"/>
                </a:lnTo>
                <a:lnTo>
                  <a:pt x="1175323" y="64296"/>
                </a:lnTo>
                <a:lnTo>
                  <a:pt x="1182755" y="57734"/>
                </a:lnTo>
                <a:lnTo>
                  <a:pt x="1183431" y="56489"/>
                </a:lnTo>
                <a:lnTo>
                  <a:pt x="1108156" y="56489"/>
                </a:lnTo>
                <a:lnTo>
                  <a:pt x="1108156" y="27025"/>
                </a:lnTo>
                <a:lnTo>
                  <a:pt x="1187792" y="27025"/>
                </a:lnTo>
                <a:lnTo>
                  <a:pt x="1187172" y="23752"/>
                </a:lnTo>
                <a:lnTo>
                  <a:pt x="1179809" y="12725"/>
                </a:lnTo>
                <a:lnTo>
                  <a:pt x="1167607" y="5089"/>
                </a:lnTo>
                <a:lnTo>
                  <a:pt x="1150624" y="2235"/>
                </a:lnTo>
                <a:close/>
              </a:path>
              <a:path w="1192529" h="140335">
                <a:moveTo>
                  <a:pt x="1185954" y="81279"/>
                </a:moveTo>
                <a:lnTo>
                  <a:pt x="1156720" y="81279"/>
                </a:lnTo>
                <a:lnTo>
                  <a:pt x="1162816" y="88595"/>
                </a:lnTo>
                <a:lnTo>
                  <a:pt x="1162816" y="106883"/>
                </a:lnTo>
                <a:lnTo>
                  <a:pt x="1156314" y="112775"/>
                </a:lnTo>
                <a:lnTo>
                  <a:pt x="1190229" y="112775"/>
                </a:lnTo>
                <a:lnTo>
                  <a:pt x="1192280" y="101193"/>
                </a:lnTo>
                <a:lnTo>
                  <a:pt x="1190245" y="89100"/>
                </a:lnTo>
                <a:lnTo>
                  <a:pt x="1185954" y="81279"/>
                </a:lnTo>
                <a:close/>
              </a:path>
              <a:path w="1192529" h="140335">
                <a:moveTo>
                  <a:pt x="1187792" y="27025"/>
                </a:moveTo>
                <a:lnTo>
                  <a:pt x="1154079" y="27025"/>
                </a:lnTo>
                <a:lnTo>
                  <a:pt x="1160175" y="33324"/>
                </a:lnTo>
                <a:lnTo>
                  <a:pt x="1160175" y="50393"/>
                </a:lnTo>
                <a:lnTo>
                  <a:pt x="1154079" y="56489"/>
                </a:lnTo>
                <a:lnTo>
                  <a:pt x="1183431" y="56489"/>
                </a:lnTo>
                <a:lnTo>
                  <a:pt x="1187788" y="48466"/>
                </a:lnTo>
                <a:lnTo>
                  <a:pt x="1189639" y="36779"/>
                </a:lnTo>
                <a:lnTo>
                  <a:pt x="1187792" y="27025"/>
                </a:lnTo>
                <a:close/>
              </a:path>
            </a:pathLst>
          </a:custGeom>
          <a:solidFill>
            <a:srgbClr val="343ACC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8200" name="object 20"/>
          <p:cNvSpPr>
            <a:spLocks/>
          </p:cNvSpPr>
          <p:nvPr/>
        </p:nvSpPr>
        <p:spPr bwMode="auto">
          <a:xfrm>
            <a:off x="10507663" y="5665788"/>
            <a:ext cx="1592262" cy="163512"/>
          </a:xfrm>
          <a:custGeom>
            <a:avLst/>
            <a:gdLst/>
            <a:ahLst/>
            <a:cxnLst>
              <a:cxn ang="0">
                <a:pos x="16484" y="105790"/>
              </a:cxn>
              <a:cxn ang="0">
                <a:pos x="28854" y="137769"/>
              </a:cxn>
              <a:cxn ang="0">
                <a:pos x="48666" y="96850"/>
              </a:cxn>
              <a:cxn ang="0">
                <a:pos x="130047" y="2235"/>
              </a:cxn>
              <a:cxn ang="0">
                <a:pos x="142240" y="137769"/>
              </a:cxn>
              <a:cxn ang="0">
                <a:pos x="130047" y="27635"/>
              </a:cxn>
              <a:cxn ang="0">
                <a:pos x="255049" y="112369"/>
              </a:cxn>
              <a:cxn ang="0">
                <a:pos x="187993" y="56286"/>
              </a:cxn>
              <a:cxn ang="0">
                <a:pos x="318042" y="2235"/>
              </a:cxn>
              <a:cxn ang="0">
                <a:pos x="275104" y="61839"/>
              </a:cxn>
              <a:cxn ang="0">
                <a:pos x="304834" y="137769"/>
              </a:cxn>
              <a:cxn ang="0">
                <a:pos x="314248" y="62953"/>
              </a:cxn>
              <a:cxn ang="0">
                <a:pos x="307806" y="32511"/>
              </a:cxn>
              <a:cxn ang="0">
                <a:pos x="381441" y="89611"/>
              </a:cxn>
              <a:cxn ang="0">
                <a:pos x="381441" y="27635"/>
              </a:cxn>
              <a:cxn ang="0">
                <a:pos x="468528" y="27635"/>
              </a:cxn>
              <a:cxn ang="0">
                <a:pos x="507949" y="2235"/>
              </a:cxn>
              <a:cxn ang="0">
                <a:pos x="622357" y="2235"/>
              </a:cxn>
              <a:cxn ang="0">
                <a:pos x="555301" y="112369"/>
              </a:cxn>
              <a:cxn ang="0">
                <a:pos x="555301" y="27635"/>
              </a:cxn>
              <a:cxn ang="0">
                <a:pos x="662592" y="71526"/>
              </a:cxn>
              <a:cxn ang="0">
                <a:pos x="636785" y="140207"/>
              </a:cxn>
              <a:cxn ang="0">
                <a:pos x="766833" y="27635"/>
              </a:cxn>
              <a:cxn ang="0">
                <a:pos x="822398" y="2235"/>
              </a:cxn>
              <a:cxn ang="0">
                <a:pos x="890749" y="124840"/>
              </a:cxn>
              <a:cxn ang="0">
                <a:pos x="890673" y="63398"/>
              </a:cxn>
              <a:cxn ang="0">
                <a:pos x="898502" y="75793"/>
              </a:cxn>
              <a:cxn ang="0">
                <a:pos x="872994" y="94081"/>
              </a:cxn>
              <a:cxn ang="0">
                <a:pos x="898589" y="112369"/>
              </a:cxn>
              <a:cxn ang="0">
                <a:pos x="949199" y="2235"/>
              </a:cxn>
              <a:cxn ang="0">
                <a:pos x="1042265" y="80873"/>
              </a:cxn>
              <a:cxn ang="0">
                <a:pos x="1013207" y="80873"/>
              </a:cxn>
              <a:cxn ang="0">
                <a:pos x="1013207" y="2235"/>
              </a:cxn>
              <a:cxn ang="0">
                <a:pos x="1104906" y="5210"/>
              </a:cxn>
              <a:cxn ang="0">
                <a:pos x="1082513" y="120472"/>
              </a:cxn>
              <a:cxn ang="0">
                <a:pos x="1187940" y="114604"/>
              </a:cxn>
              <a:cxn ang="0">
                <a:pos x="1092139" y="70103"/>
              </a:cxn>
              <a:cxn ang="0">
                <a:pos x="1187940" y="25603"/>
              </a:cxn>
              <a:cxn ang="0">
                <a:pos x="1133186" y="25603"/>
              </a:cxn>
              <a:cxn ang="0">
                <a:pos x="1171505" y="87687"/>
              </a:cxn>
              <a:cxn ang="0">
                <a:pos x="1198794" y="98288"/>
              </a:cxn>
              <a:cxn ang="0">
                <a:pos x="1261568" y="5095"/>
              </a:cxn>
              <a:cxn ang="0">
                <a:pos x="1238677" y="120776"/>
              </a:cxn>
              <a:cxn ang="0">
                <a:pos x="1337905" y="119205"/>
              </a:cxn>
              <a:cxn ang="0">
                <a:pos x="1250694" y="87858"/>
              </a:cxn>
              <a:cxn ang="0">
                <a:pos x="1289985" y="25603"/>
              </a:cxn>
              <a:cxn ang="0">
                <a:pos x="1289985" y="0"/>
              </a:cxn>
              <a:cxn ang="0">
                <a:pos x="1289985" y="114604"/>
              </a:cxn>
              <a:cxn ang="0">
                <a:pos x="1289985" y="25603"/>
              </a:cxn>
              <a:cxn ang="0">
                <a:pos x="1346677" y="33121"/>
              </a:cxn>
              <a:cxn ang="0">
                <a:pos x="1424203" y="137769"/>
              </a:cxn>
              <a:cxn ang="0">
                <a:pos x="1463624" y="27635"/>
              </a:cxn>
              <a:cxn ang="0">
                <a:pos x="1545520" y="137769"/>
              </a:cxn>
              <a:cxn ang="0">
                <a:pos x="1510976" y="75793"/>
              </a:cxn>
              <a:cxn ang="0">
                <a:pos x="1510976" y="50393"/>
              </a:cxn>
              <a:cxn ang="0">
                <a:pos x="1555883" y="80746"/>
              </a:cxn>
              <a:cxn ang="0">
                <a:pos x="1549571" y="111112"/>
              </a:cxn>
              <a:cxn ang="0">
                <a:pos x="1588039" y="77311"/>
              </a:cxn>
            </a:cxnLst>
            <a:rect l="0" t="0" r="r" b="b"/>
            <a:pathLst>
              <a:path w="1591309" h="163195">
                <a:moveTo>
                  <a:pt x="130047" y="2235"/>
                </a:moveTo>
                <a:lnTo>
                  <a:pt x="33731" y="2235"/>
                </a:lnTo>
                <a:lnTo>
                  <a:pt x="25806" y="71526"/>
                </a:lnTo>
                <a:lnTo>
                  <a:pt x="21917" y="93087"/>
                </a:lnTo>
                <a:lnTo>
                  <a:pt x="16484" y="105790"/>
                </a:lnTo>
                <a:lnTo>
                  <a:pt x="9261" y="112131"/>
                </a:lnTo>
                <a:lnTo>
                  <a:pt x="0" y="114604"/>
                </a:lnTo>
                <a:lnTo>
                  <a:pt x="0" y="162763"/>
                </a:lnTo>
                <a:lnTo>
                  <a:pt x="28854" y="162763"/>
                </a:lnTo>
                <a:lnTo>
                  <a:pt x="28854" y="137769"/>
                </a:lnTo>
                <a:lnTo>
                  <a:pt x="142240" y="137769"/>
                </a:lnTo>
                <a:lnTo>
                  <a:pt x="142240" y="112369"/>
                </a:lnTo>
                <a:lnTo>
                  <a:pt x="37998" y="112369"/>
                </a:lnTo>
                <a:lnTo>
                  <a:pt x="43884" y="105533"/>
                </a:lnTo>
                <a:lnTo>
                  <a:pt x="48666" y="96850"/>
                </a:lnTo>
                <a:lnTo>
                  <a:pt x="52228" y="86223"/>
                </a:lnTo>
                <a:lnTo>
                  <a:pt x="54457" y="73558"/>
                </a:lnTo>
                <a:lnTo>
                  <a:pt x="59740" y="27635"/>
                </a:lnTo>
                <a:lnTo>
                  <a:pt x="130047" y="27635"/>
                </a:lnTo>
                <a:lnTo>
                  <a:pt x="130047" y="2235"/>
                </a:lnTo>
                <a:close/>
              </a:path>
              <a:path w="1591309" h="163195">
                <a:moveTo>
                  <a:pt x="142240" y="137769"/>
                </a:moveTo>
                <a:lnTo>
                  <a:pt x="113385" y="137769"/>
                </a:lnTo>
                <a:lnTo>
                  <a:pt x="113385" y="162763"/>
                </a:lnTo>
                <a:lnTo>
                  <a:pt x="142240" y="162763"/>
                </a:lnTo>
                <a:lnTo>
                  <a:pt x="142240" y="137769"/>
                </a:lnTo>
                <a:close/>
              </a:path>
              <a:path w="1591309" h="163195">
                <a:moveTo>
                  <a:pt x="130047" y="27635"/>
                </a:moveTo>
                <a:lnTo>
                  <a:pt x="100990" y="27635"/>
                </a:lnTo>
                <a:lnTo>
                  <a:pt x="100990" y="112369"/>
                </a:lnTo>
                <a:lnTo>
                  <a:pt x="130047" y="112369"/>
                </a:lnTo>
                <a:lnTo>
                  <a:pt x="130047" y="27635"/>
                </a:lnTo>
                <a:close/>
              </a:path>
              <a:path w="1591309" h="163195">
                <a:moveTo>
                  <a:pt x="255049" y="2235"/>
                </a:moveTo>
                <a:lnTo>
                  <a:pt x="159138" y="2235"/>
                </a:lnTo>
                <a:lnTo>
                  <a:pt x="159138" y="137769"/>
                </a:lnTo>
                <a:lnTo>
                  <a:pt x="255049" y="137769"/>
                </a:lnTo>
                <a:lnTo>
                  <a:pt x="255049" y="112369"/>
                </a:lnTo>
                <a:lnTo>
                  <a:pt x="187993" y="112369"/>
                </a:lnTo>
                <a:lnTo>
                  <a:pt x="187993" y="81686"/>
                </a:lnTo>
                <a:lnTo>
                  <a:pt x="253626" y="81686"/>
                </a:lnTo>
                <a:lnTo>
                  <a:pt x="253626" y="56286"/>
                </a:lnTo>
                <a:lnTo>
                  <a:pt x="187993" y="56286"/>
                </a:lnTo>
                <a:lnTo>
                  <a:pt x="187993" y="27635"/>
                </a:lnTo>
                <a:lnTo>
                  <a:pt x="255049" y="27635"/>
                </a:lnTo>
                <a:lnTo>
                  <a:pt x="255049" y="2235"/>
                </a:lnTo>
                <a:close/>
              </a:path>
              <a:path w="1591309" h="163195">
                <a:moveTo>
                  <a:pt x="381441" y="2235"/>
                </a:moveTo>
                <a:lnTo>
                  <a:pt x="318042" y="2235"/>
                </a:lnTo>
                <a:lnTo>
                  <a:pt x="299015" y="5518"/>
                </a:lnTo>
                <a:lnTo>
                  <a:pt x="284692" y="14630"/>
                </a:lnTo>
                <a:lnTo>
                  <a:pt x="275666" y="28467"/>
                </a:lnTo>
                <a:lnTo>
                  <a:pt x="272526" y="45923"/>
                </a:lnTo>
                <a:lnTo>
                  <a:pt x="275104" y="61839"/>
                </a:lnTo>
                <a:lnTo>
                  <a:pt x="281873" y="73736"/>
                </a:lnTo>
                <a:lnTo>
                  <a:pt x="291385" y="81784"/>
                </a:lnTo>
                <a:lnTo>
                  <a:pt x="302193" y="86156"/>
                </a:lnTo>
                <a:lnTo>
                  <a:pt x="271713" y="137769"/>
                </a:lnTo>
                <a:lnTo>
                  <a:pt x="304834" y="137769"/>
                </a:lnTo>
                <a:lnTo>
                  <a:pt x="331657" y="89611"/>
                </a:lnTo>
                <a:lnTo>
                  <a:pt x="381441" y="89611"/>
                </a:lnTo>
                <a:lnTo>
                  <a:pt x="381441" y="64211"/>
                </a:lnTo>
                <a:lnTo>
                  <a:pt x="322310" y="64211"/>
                </a:lnTo>
                <a:lnTo>
                  <a:pt x="314248" y="62953"/>
                </a:lnTo>
                <a:lnTo>
                  <a:pt x="307806" y="59334"/>
                </a:lnTo>
                <a:lnTo>
                  <a:pt x="303536" y="53581"/>
                </a:lnTo>
                <a:lnTo>
                  <a:pt x="301990" y="45923"/>
                </a:lnTo>
                <a:lnTo>
                  <a:pt x="303536" y="38265"/>
                </a:lnTo>
                <a:lnTo>
                  <a:pt x="307806" y="32511"/>
                </a:lnTo>
                <a:lnTo>
                  <a:pt x="314248" y="28892"/>
                </a:lnTo>
                <a:lnTo>
                  <a:pt x="322310" y="27635"/>
                </a:lnTo>
                <a:lnTo>
                  <a:pt x="381441" y="27635"/>
                </a:lnTo>
                <a:lnTo>
                  <a:pt x="381441" y="2235"/>
                </a:lnTo>
                <a:close/>
              </a:path>
              <a:path w="1591309" h="163195">
                <a:moveTo>
                  <a:pt x="381441" y="89611"/>
                </a:moveTo>
                <a:lnTo>
                  <a:pt x="352586" y="89611"/>
                </a:lnTo>
                <a:lnTo>
                  <a:pt x="352586" y="137769"/>
                </a:lnTo>
                <a:lnTo>
                  <a:pt x="381441" y="137769"/>
                </a:lnTo>
                <a:lnTo>
                  <a:pt x="381441" y="89611"/>
                </a:lnTo>
                <a:close/>
              </a:path>
              <a:path w="1591309" h="163195">
                <a:moveTo>
                  <a:pt x="381441" y="27635"/>
                </a:moveTo>
                <a:lnTo>
                  <a:pt x="352586" y="27635"/>
                </a:lnTo>
                <a:lnTo>
                  <a:pt x="352586" y="64211"/>
                </a:lnTo>
                <a:lnTo>
                  <a:pt x="381441" y="64211"/>
                </a:lnTo>
                <a:lnTo>
                  <a:pt x="381441" y="27635"/>
                </a:lnTo>
                <a:close/>
              </a:path>
              <a:path w="1591309" h="163195">
                <a:moveTo>
                  <a:pt x="468528" y="27635"/>
                </a:moveTo>
                <a:lnTo>
                  <a:pt x="439470" y="27635"/>
                </a:lnTo>
                <a:lnTo>
                  <a:pt x="439470" y="137769"/>
                </a:lnTo>
                <a:lnTo>
                  <a:pt x="468528" y="137769"/>
                </a:lnTo>
                <a:lnTo>
                  <a:pt x="468528" y="27635"/>
                </a:lnTo>
                <a:close/>
              </a:path>
              <a:path w="1591309" h="163195">
                <a:moveTo>
                  <a:pt x="507949" y="2235"/>
                </a:moveTo>
                <a:lnTo>
                  <a:pt x="399846" y="2235"/>
                </a:lnTo>
                <a:lnTo>
                  <a:pt x="399846" y="27635"/>
                </a:lnTo>
                <a:lnTo>
                  <a:pt x="507949" y="27635"/>
                </a:lnTo>
                <a:lnTo>
                  <a:pt x="507949" y="2235"/>
                </a:lnTo>
                <a:close/>
              </a:path>
              <a:path w="1591309" h="163195">
                <a:moveTo>
                  <a:pt x="622357" y="2235"/>
                </a:moveTo>
                <a:lnTo>
                  <a:pt x="526446" y="2235"/>
                </a:lnTo>
                <a:lnTo>
                  <a:pt x="526446" y="137769"/>
                </a:lnTo>
                <a:lnTo>
                  <a:pt x="622357" y="137769"/>
                </a:lnTo>
                <a:lnTo>
                  <a:pt x="622357" y="112369"/>
                </a:lnTo>
                <a:lnTo>
                  <a:pt x="555301" y="112369"/>
                </a:lnTo>
                <a:lnTo>
                  <a:pt x="555301" y="81686"/>
                </a:lnTo>
                <a:lnTo>
                  <a:pt x="620934" y="81686"/>
                </a:lnTo>
                <a:lnTo>
                  <a:pt x="620934" y="56286"/>
                </a:lnTo>
                <a:lnTo>
                  <a:pt x="555301" y="56286"/>
                </a:lnTo>
                <a:lnTo>
                  <a:pt x="555301" y="27635"/>
                </a:lnTo>
                <a:lnTo>
                  <a:pt x="622357" y="27635"/>
                </a:lnTo>
                <a:lnTo>
                  <a:pt x="622357" y="2235"/>
                </a:lnTo>
                <a:close/>
              </a:path>
              <a:path w="1591309" h="163195">
                <a:moveTo>
                  <a:pt x="766833" y="2235"/>
                </a:moveTo>
                <a:lnTo>
                  <a:pt x="670517" y="2235"/>
                </a:lnTo>
                <a:lnTo>
                  <a:pt x="662592" y="71526"/>
                </a:lnTo>
                <a:lnTo>
                  <a:pt x="658674" y="93344"/>
                </a:lnTo>
                <a:lnTo>
                  <a:pt x="653194" y="106476"/>
                </a:lnTo>
                <a:lnTo>
                  <a:pt x="645961" y="112902"/>
                </a:lnTo>
                <a:lnTo>
                  <a:pt x="636785" y="114604"/>
                </a:lnTo>
                <a:lnTo>
                  <a:pt x="636785" y="140207"/>
                </a:lnTo>
                <a:lnTo>
                  <a:pt x="683877" y="107718"/>
                </a:lnTo>
                <a:lnTo>
                  <a:pt x="696526" y="27635"/>
                </a:lnTo>
                <a:lnTo>
                  <a:pt x="766833" y="27635"/>
                </a:lnTo>
                <a:lnTo>
                  <a:pt x="766833" y="2235"/>
                </a:lnTo>
                <a:close/>
              </a:path>
              <a:path w="1591309" h="163195">
                <a:moveTo>
                  <a:pt x="766833" y="27635"/>
                </a:moveTo>
                <a:lnTo>
                  <a:pt x="737776" y="27635"/>
                </a:lnTo>
                <a:lnTo>
                  <a:pt x="737776" y="137769"/>
                </a:lnTo>
                <a:lnTo>
                  <a:pt x="766833" y="137769"/>
                </a:lnTo>
                <a:lnTo>
                  <a:pt x="766833" y="27635"/>
                </a:lnTo>
                <a:close/>
              </a:path>
              <a:path w="1591309" h="163195">
                <a:moveTo>
                  <a:pt x="822398" y="2235"/>
                </a:moveTo>
                <a:lnTo>
                  <a:pt x="793543" y="2235"/>
                </a:lnTo>
                <a:lnTo>
                  <a:pt x="793543" y="137769"/>
                </a:lnTo>
                <a:lnTo>
                  <a:pt x="856942" y="137769"/>
                </a:lnTo>
                <a:lnTo>
                  <a:pt x="876484" y="134286"/>
                </a:lnTo>
                <a:lnTo>
                  <a:pt x="890749" y="124840"/>
                </a:lnTo>
                <a:lnTo>
                  <a:pt x="898589" y="112369"/>
                </a:lnTo>
                <a:lnTo>
                  <a:pt x="822398" y="112369"/>
                </a:lnTo>
                <a:lnTo>
                  <a:pt x="822398" y="75793"/>
                </a:lnTo>
                <a:lnTo>
                  <a:pt x="898502" y="75793"/>
                </a:lnTo>
                <a:lnTo>
                  <a:pt x="890673" y="63398"/>
                </a:lnTo>
                <a:lnTo>
                  <a:pt x="876398" y="53905"/>
                </a:lnTo>
                <a:lnTo>
                  <a:pt x="856942" y="50393"/>
                </a:lnTo>
                <a:lnTo>
                  <a:pt x="822398" y="50393"/>
                </a:lnTo>
                <a:lnTo>
                  <a:pt x="822398" y="2235"/>
                </a:lnTo>
                <a:close/>
              </a:path>
              <a:path w="1591309" h="163195">
                <a:moveTo>
                  <a:pt x="898502" y="75793"/>
                </a:moveTo>
                <a:lnTo>
                  <a:pt x="853081" y="75793"/>
                </a:lnTo>
                <a:lnTo>
                  <a:pt x="860993" y="77079"/>
                </a:lnTo>
                <a:lnTo>
                  <a:pt x="867305" y="80746"/>
                </a:lnTo>
                <a:lnTo>
                  <a:pt x="871483" y="86509"/>
                </a:lnTo>
                <a:lnTo>
                  <a:pt x="872994" y="94081"/>
                </a:lnTo>
                <a:lnTo>
                  <a:pt x="871483" y="101739"/>
                </a:lnTo>
                <a:lnTo>
                  <a:pt x="867305" y="107492"/>
                </a:lnTo>
                <a:lnTo>
                  <a:pt x="860993" y="111112"/>
                </a:lnTo>
                <a:lnTo>
                  <a:pt x="853081" y="112369"/>
                </a:lnTo>
                <a:lnTo>
                  <a:pt x="898589" y="112369"/>
                </a:lnTo>
                <a:lnTo>
                  <a:pt x="899490" y="110937"/>
                </a:lnTo>
                <a:lnTo>
                  <a:pt x="902458" y="94081"/>
                </a:lnTo>
                <a:lnTo>
                  <a:pt x="899461" y="77311"/>
                </a:lnTo>
                <a:lnTo>
                  <a:pt x="898502" y="75793"/>
                </a:lnTo>
                <a:close/>
              </a:path>
              <a:path w="1591309" h="163195">
                <a:moveTo>
                  <a:pt x="949199" y="2235"/>
                </a:moveTo>
                <a:lnTo>
                  <a:pt x="920345" y="2235"/>
                </a:lnTo>
                <a:lnTo>
                  <a:pt x="920345" y="137769"/>
                </a:lnTo>
                <a:lnTo>
                  <a:pt x="949199" y="137769"/>
                </a:lnTo>
                <a:lnTo>
                  <a:pt x="949199" y="80873"/>
                </a:lnTo>
                <a:lnTo>
                  <a:pt x="1042265" y="80873"/>
                </a:lnTo>
                <a:lnTo>
                  <a:pt x="1042265" y="55473"/>
                </a:lnTo>
                <a:lnTo>
                  <a:pt x="949199" y="55473"/>
                </a:lnTo>
                <a:lnTo>
                  <a:pt x="949199" y="2235"/>
                </a:lnTo>
                <a:close/>
              </a:path>
              <a:path w="1591309" h="163195">
                <a:moveTo>
                  <a:pt x="1042265" y="80873"/>
                </a:moveTo>
                <a:lnTo>
                  <a:pt x="1013207" y="80873"/>
                </a:lnTo>
                <a:lnTo>
                  <a:pt x="1013207" y="137769"/>
                </a:lnTo>
                <a:lnTo>
                  <a:pt x="1042265" y="137769"/>
                </a:lnTo>
                <a:lnTo>
                  <a:pt x="1042265" y="80873"/>
                </a:lnTo>
                <a:close/>
              </a:path>
              <a:path w="1591309" h="163195">
                <a:moveTo>
                  <a:pt x="1042265" y="2235"/>
                </a:moveTo>
                <a:lnTo>
                  <a:pt x="1013207" y="2235"/>
                </a:lnTo>
                <a:lnTo>
                  <a:pt x="1013207" y="55473"/>
                </a:lnTo>
                <a:lnTo>
                  <a:pt x="1042265" y="55473"/>
                </a:lnTo>
                <a:lnTo>
                  <a:pt x="1042265" y="2235"/>
                </a:lnTo>
                <a:close/>
              </a:path>
              <a:path w="1591309" h="163195">
                <a:moveTo>
                  <a:pt x="1133186" y="0"/>
                </a:moveTo>
                <a:lnTo>
                  <a:pt x="1104906" y="5210"/>
                </a:lnTo>
                <a:lnTo>
                  <a:pt x="1082513" y="19735"/>
                </a:lnTo>
                <a:lnTo>
                  <a:pt x="1067777" y="41919"/>
                </a:lnTo>
                <a:lnTo>
                  <a:pt x="1062472" y="70103"/>
                </a:lnTo>
                <a:lnTo>
                  <a:pt x="1067777" y="98288"/>
                </a:lnTo>
                <a:lnTo>
                  <a:pt x="1082513" y="120472"/>
                </a:lnTo>
                <a:lnTo>
                  <a:pt x="1104906" y="134997"/>
                </a:lnTo>
                <a:lnTo>
                  <a:pt x="1133186" y="140207"/>
                </a:lnTo>
                <a:lnTo>
                  <a:pt x="1161583" y="134997"/>
                </a:lnTo>
                <a:lnTo>
                  <a:pt x="1184036" y="120472"/>
                </a:lnTo>
                <a:lnTo>
                  <a:pt x="1187940" y="114604"/>
                </a:lnTo>
                <a:lnTo>
                  <a:pt x="1133186" y="114604"/>
                </a:lnTo>
                <a:lnTo>
                  <a:pt x="1116228" y="111194"/>
                </a:lnTo>
                <a:lnTo>
                  <a:pt x="1103290" y="101803"/>
                </a:lnTo>
                <a:lnTo>
                  <a:pt x="1095038" y="87687"/>
                </a:lnTo>
                <a:lnTo>
                  <a:pt x="1092139" y="70103"/>
                </a:lnTo>
                <a:lnTo>
                  <a:pt x="1095038" y="52435"/>
                </a:lnTo>
                <a:lnTo>
                  <a:pt x="1103290" y="38328"/>
                </a:lnTo>
                <a:lnTo>
                  <a:pt x="1116228" y="28984"/>
                </a:lnTo>
                <a:lnTo>
                  <a:pt x="1133186" y="25603"/>
                </a:lnTo>
                <a:lnTo>
                  <a:pt x="1187940" y="25603"/>
                </a:lnTo>
                <a:lnTo>
                  <a:pt x="1184036" y="19735"/>
                </a:lnTo>
                <a:lnTo>
                  <a:pt x="1161583" y="5210"/>
                </a:lnTo>
                <a:lnTo>
                  <a:pt x="1133186" y="0"/>
                </a:lnTo>
                <a:close/>
              </a:path>
              <a:path w="1591309" h="163195">
                <a:moveTo>
                  <a:pt x="1187940" y="25603"/>
                </a:moveTo>
                <a:lnTo>
                  <a:pt x="1133186" y="25603"/>
                </a:lnTo>
                <a:lnTo>
                  <a:pt x="1150175" y="28984"/>
                </a:lnTo>
                <a:lnTo>
                  <a:pt x="1163183" y="38328"/>
                </a:lnTo>
                <a:lnTo>
                  <a:pt x="1171505" y="52435"/>
                </a:lnTo>
                <a:lnTo>
                  <a:pt x="1174435" y="70103"/>
                </a:lnTo>
                <a:lnTo>
                  <a:pt x="1171505" y="87687"/>
                </a:lnTo>
                <a:lnTo>
                  <a:pt x="1163183" y="101803"/>
                </a:lnTo>
                <a:lnTo>
                  <a:pt x="1150175" y="111194"/>
                </a:lnTo>
                <a:lnTo>
                  <a:pt x="1133186" y="114604"/>
                </a:lnTo>
                <a:lnTo>
                  <a:pt x="1187940" y="114604"/>
                </a:lnTo>
                <a:lnTo>
                  <a:pt x="1198794" y="98288"/>
                </a:lnTo>
                <a:lnTo>
                  <a:pt x="1204102" y="70103"/>
                </a:lnTo>
                <a:lnTo>
                  <a:pt x="1198794" y="41919"/>
                </a:lnTo>
                <a:lnTo>
                  <a:pt x="1187940" y="25603"/>
                </a:lnTo>
                <a:close/>
              </a:path>
              <a:path w="1591309" h="163195">
                <a:moveTo>
                  <a:pt x="1289985" y="0"/>
                </a:moveTo>
                <a:lnTo>
                  <a:pt x="1261568" y="5095"/>
                </a:lnTo>
                <a:lnTo>
                  <a:pt x="1238677" y="19430"/>
                </a:lnTo>
                <a:lnTo>
                  <a:pt x="1223405" y="41576"/>
                </a:lnTo>
                <a:lnTo>
                  <a:pt x="1217849" y="70103"/>
                </a:lnTo>
                <a:lnTo>
                  <a:pt x="1223405" y="98631"/>
                </a:lnTo>
                <a:lnTo>
                  <a:pt x="1238677" y="120776"/>
                </a:lnTo>
                <a:lnTo>
                  <a:pt x="1261568" y="135112"/>
                </a:lnTo>
                <a:lnTo>
                  <a:pt x="1289985" y="140207"/>
                </a:lnTo>
                <a:lnTo>
                  <a:pt x="1310073" y="137372"/>
                </a:lnTo>
                <a:lnTo>
                  <a:pt x="1325875" y="129870"/>
                </a:lnTo>
                <a:lnTo>
                  <a:pt x="1337905" y="119205"/>
                </a:lnTo>
                <a:lnTo>
                  <a:pt x="1341180" y="114604"/>
                </a:lnTo>
                <a:lnTo>
                  <a:pt x="1289985" y="114604"/>
                </a:lnTo>
                <a:lnTo>
                  <a:pt x="1272976" y="111251"/>
                </a:lnTo>
                <a:lnTo>
                  <a:pt x="1259530" y="101955"/>
                </a:lnTo>
                <a:lnTo>
                  <a:pt x="1250694" y="87858"/>
                </a:lnTo>
                <a:lnTo>
                  <a:pt x="1247516" y="70103"/>
                </a:lnTo>
                <a:lnTo>
                  <a:pt x="1250694" y="52349"/>
                </a:lnTo>
                <a:lnTo>
                  <a:pt x="1259530" y="38252"/>
                </a:lnTo>
                <a:lnTo>
                  <a:pt x="1272976" y="28955"/>
                </a:lnTo>
                <a:lnTo>
                  <a:pt x="1289985" y="25603"/>
                </a:lnTo>
                <a:lnTo>
                  <a:pt x="1341363" y="25603"/>
                </a:lnTo>
                <a:lnTo>
                  <a:pt x="1337991" y="20831"/>
                </a:lnTo>
                <a:lnTo>
                  <a:pt x="1325951" y="10236"/>
                </a:lnTo>
                <a:lnTo>
                  <a:pt x="1310101" y="2803"/>
                </a:lnTo>
                <a:lnTo>
                  <a:pt x="1289985" y="0"/>
                </a:lnTo>
                <a:close/>
              </a:path>
              <a:path w="1591309" h="163195">
                <a:moveTo>
                  <a:pt x="1321887" y="94894"/>
                </a:moveTo>
                <a:lnTo>
                  <a:pt x="1316473" y="102689"/>
                </a:lnTo>
                <a:lnTo>
                  <a:pt x="1309060" y="108940"/>
                </a:lnTo>
                <a:lnTo>
                  <a:pt x="1300084" y="113096"/>
                </a:lnTo>
                <a:lnTo>
                  <a:pt x="1289985" y="114604"/>
                </a:lnTo>
                <a:lnTo>
                  <a:pt x="1341180" y="114604"/>
                </a:lnTo>
                <a:lnTo>
                  <a:pt x="1346677" y="106883"/>
                </a:lnTo>
                <a:lnTo>
                  <a:pt x="1321887" y="94894"/>
                </a:lnTo>
                <a:close/>
              </a:path>
              <a:path w="1591309" h="163195">
                <a:moveTo>
                  <a:pt x="1341363" y="25603"/>
                </a:moveTo>
                <a:lnTo>
                  <a:pt x="1289985" y="25603"/>
                </a:lnTo>
                <a:lnTo>
                  <a:pt x="1300084" y="27139"/>
                </a:lnTo>
                <a:lnTo>
                  <a:pt x="1309060" y="31343"/>
                </a:lnTo>
                <a:lnTo>
                  <a:pt x="1316473" y="37604"/>
                </a:lnTo>
                <a:lnTo>
                  <a:pt x="1321887" y="45313"/>
                </a:lnTo>
                <a:lnTo>
                  <a:pt x="1346677" y="33121"/>
                </a:lnTo>
                <a:lnTo>
                  <a:pt x="1341363" y="25603"/>
                </a:lnTo>
                <a:close/>
              </a:path>
              <a:path w="1591309" h="163195">
                <a:moveTo>
                  <a:pt x="1424203" y="27635"/>
                </a:moveTo>
                <a:lnTo>
                  <a:pt x="1395145" y="27635"/>
                </a:lnTo>
                <a:lnTo>
                  <a:pt x="1395145" y="137769"/>
                </a:lnTo>
                <a:lnTo>
                  <a:pt x="1424203" y="137769"/>
                </a:lnTo>
                <a:lnTo>
                  <a:pt x="1424203" y="27635"/>
                </a:lnTo>
                <a:close/>
              </a:path>
              <a:path w="1591309" h="163195">
                <a:moveTo>
                  <a:pt x="1463624" y="2235"/>
                </a:moveTo>
                <a:lnTo>
                  <a:pt x="1355521" y="2235"/>
                </a:lnTo>
                <a:lnTo>
                  <a:pt x="1355521" y="27635"/>
                </a:lnTo>
                <a:lnTo>
                  <a:pt x="1463624" y="27635"/>
                </a:lnTo>
                <a:lnTo>
                  <a:pt x="1463624" y="2235"/>
                </a:lnTo>
                <a:close/>
              </a:path>
              <a:path w="1591309" h="163195">
                <a:moveTo>
                  <a:pt x="1510976" y="2235"/>
                </a:moveTo>
                <a:lnTo>
                  <a:pt x="1482121" y="2235"/>
                </a:lnTo>
                <a:lnTo>
                  <a:pt x="1482121" y="137769"/>
                </a:lnTo>
                <a:lnTo>
                  <a:pt x="1545520" y="137769"/>
                </a:lnTo>
                <a:lnTo>
                  <a:pt x="1565062" y="134286"/>
                </a:lnTo>
                <a:lnTo>
                  <a:pt x="1579327" y="124840"/>
                </a:lnTo>
                <a:lnTo>
                  <a:pt x="1587168" y="112369"/>
                </a:lnTo>
                <a:lnTo>
                  <a:pt x="1510976" y="112369"/>
                </a:lnTo>
                <a:lnTo>
                  <a:pt x="1510976" y="75793"/>
                </a:lnTo>
                <a:lnTo>
                  <a:pt x="1587081" y="75793"/>
                </a:lnTo>
                <a:lnTo>
                  <a:pt x="1579251" y="63398"/>
                </a:lnTo>
                <a:lnTo>
                  <a:pt x="1564976" y="53905"/>
                </a:lnTo>
                <a:lnTo>
                  <a:pt x="1545520" y="50393"/>
                </a:lnTo>
                <a:lnTo>
                  <a:pt x="1510976" y="50393"/>
                </a:lnTo>
                <a:lnTo>
                  <a:pt x="1510976" y="2235"/>
                </a:lnTo>
                <a:close/>
              </a:path>
              <a:path w="1591309" h="163195">
                <a:moveTo>
                  <a:pt x="1587081" y="75793"/>
                </a:moveTo>
                <a:lnTo>
                  <a:pt x="1541659" y="75793"/>
                </a:lnTo>
                <a:lnTo>
                  <a:pt x="1549571" y="77079"/>
                </a:lnTo>
                <a:lnTo>
                  <a:pt x="1555883" y="80746"/>
                </a:lnTo>
                <a:lnTo>
                  <a:pt x="1560061" y="86509"/>
                </a:lnTo>
                <a:lnTo>
                  <a:pt x="1561572" y="94081"/>
                </a:lnTo>
                <a:lnTo>
                  <a:pt x="1560061" y="101739"/>
                </a:lnTo>
                <a:lnTo>
                  <a:pt x="1555883" y="107492"/>
                </a:lnTo>
                <a:lnTo>
                  <a:pt x="1549571" y="111112"/>
                </a:lnTo>
                <a:lnTo>
                  <a:pt x="1541659" y="112369"/>
                </a:lnTo>
                <a:lnTo>
                  <a:pt x="1587168" y="112369"/>
                </a:lnTo>
                <a:lnTo>
                  <a:pt x="1588068" y="110937"/>
                </a:lnTo>
                <a:lnTo>
                  <a:pt x="1591036" y="94081"/>
                </a:lnTo>
                <a:lnTo>
                  <a:pt x="1588039" y="77311"/>
                </a:lnTo>
                <a:lnTo>
                  <a:pt x="1587081" y="75793"/>
                </a:lnTo>
                <a:close/>
              </a:path>
            </a:pathLst>
          </a:custGeom>
          <a:solidFill>
            <a:srgbClr val="343ACC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8201" name="object 2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9062700" y="13138150"/>
            <a:ext cx="127000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7" name="object 2"/>
          <p:cNvGrpSpPr>
            <a:grpSpLocks/>
          </p:cNvGrpSpPr>
          <p:nvPr/>
        </p:nvGrpSpPr>
        <p:grpSpPr bwMode="auto">
          <a:xfrm>
            <a:off x="0" y="0"/>
            <a:ext cx="19456400" cy="13716000"/>
            <a:chOff x="0" y="0"/>
            <a:chExt cx="19456400" cy="13716000"/>
          </a:xfrm>
        </p:grpSpPr>
        <p:pic>
          <p:nvPicPr>
            <p:cNvPr id="9218" name="object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19456400" cy="1371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19" name="object 4"/>
            <p:cNvSpPr>
              <a:spLocks/>
            </p:cNvSpPr>
            <p:nvPr/>
          </p:nvSpPr>
          <p:spPr bwMode="auto">
            <a:xfrm>
              <a:off x="0" y="0"/>
              <a:ext cx="19456400" cy="13716000"/>
            </a:xfrm>
            <a:custGeom>
              <a:avLst/>
              <a:gdLst/>
              <a:ahLst/>
              <a:cxnLst>
                <a:cxn ang="0">
                  <a:pos x="19456400" y="0"/>
                </a:cxn>
                <a:cxn ang="0">
                  <a:pos x="0" y="0"/>
                </a:cxn>
                <a:cxn ang="0">
                  <a:pos x="0" y="13716000"/>
                </a:cxn>
                <a:cxn ang="0">
                  <a:pos x="19456400" y="13716000"/>
                </a:cxn>
                <a:cxn ang="0">
                  <a:pos x="19456400" y="0"/>
                </a:cxn>
              </a:cxnLst>
              <a:rect l="0" t="0" r="r" b="b"/>
              <a:pathLst>
                <a:path w="19456400" h="13716000">
                  <a:moveTo>
                    <a:pt x="1945640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19456400" y="13716000"/>
                  </a:lnTo>
                  <a:lnTo>
                    <a:pt x="19456400" y="0"/>
                  </a:lnTo>
                  <a:close/>
                </a:path>
              </a:pathLst>
            </a:custGeom>
            <a:solidFill>
              <a:srgbClr val="000000">
                <a:alpha val="23921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pic>
          <p:nvPicPr>
            <p:cNvPr id="9220" name="object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19456400" cy="1371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1" name="object 6"/>
            <p:cNvSpPr>
              <a:spLocks/>
            </p:cNvSpPr>
            <p:nvPr/>
          </p:nvSpPr>
          <p:spPr bwMode="auto">
            <a:xfrm>
              <a:off x="1332991" y="869391"/>
              <a:ext cx="7418070" cy="488315"/>
            </a:xfrm>
            <a:custGeom>
              <a:avLst/>
              <a:gdLst/>
              <a:ahLst/>
              <a:cxnLst>
                <a:cxn ang="0">
                  <a:pos x="268306" y="398756"/>
                </a:cxn>
                <a:cxn ang="0">
                  <a:pos x="321764" y="77419"/>
                </a:cxn>
                <a:cxn ang="0">
                  <a:pos x="192376" y="166297"/>
                </a:cxn>
                <a:cxn ang="0">
                  <a:pos x="248716" y="291998"/>
                </a:cxn>
                <a:cxn ang="0">
                  <a:pos x="325650" y="260785"/>
                </a:cxn>
                <a:cxn ang="0">
                  <a:pos x="321764" y="77419"/>
                </a:cxn>
                <a:cxn ang="0">
                  <a:pos x="99822" y="88163"/>
                </a:cxn>
                <a:cxn ang="0">
                  <a:pos x="167640" y="609"/>
                </a:cxn>
                <a:cxn ang="0">
                  <a:pos x="504963" y="268224"/>
                </a:cxn>
                <a:cxn ang="0">
                  <a:pos x="752741" y="344424"/>
                </a:cxn>
                <a:cxn ang="0">
                  <a:pos x="869865" y="214579"/>
                </a:cxn>
                <a:cxn ang="0">
                  <a:pos x="1219166" y="413308"/>
                </a:cxn>
                <a:cxn ang="0">
                  <a:pos x="1182590" y="82905"/>
                </a:cxn>
                <a:cxn ang="0">
                  <a:pos x="1095417" y="82905"/>
                </a:cxn>
                <a:cxn ang="0">
                  <a:pos x="1350940" y="344424"/>
                </a:cxn>
                <a:cxn ang="0">
                  <a:pos x="1525285" y="344424"/>
                </a:cxn>
                <a:cxn ang="0">
                  <a:pos x="1525720" y="93268"/>
                </a:cxn>
                <a:cxn ang="0">
                  <a:pos x="1773145" y="166420"/>
                </a:cxn>
                <a:cxn ang="0">
                  <a:pos x="1965169" y="6705"/>
                </a:cxn>
                <a:cxn ang="0">
                  <a:pos x="2318333" y="269443"/>
                </a:cxn>
                <a:cxn ang="0">
                  <a:pos x="2496402" y="6705"/>
                </a:cxn>
                <a:cxn ang="0">
                  <a:pos x="2576574" y="6705"/>
                </a:cxn>
                <a:cxn ang="0">
                  <a:pos x="2663137" y="168859"/>
                </a:cxn>
                <a:cxn ang="0">
                  <a:pos x="3258026" y="118262"/>
                </a:cxn>
                <a:cxn ang="0">
                  <a:pos x="3376369" y="321259"/>
                </a:cxn>
                <a:cxn ang="0">
                  <a:pos x="3376369" y="420014"/>
                </a:cxn>
                <a:cxn ang="0">
                  <a:pos x="3376369" y="321259"/>
                </a:cxn>
                <a:cxn ang="0">
                  <a:pos x="3400891" y="135331"/>
                </a:cxn>
                <a:cxn ang="0">
                  <a:pos x="4257688" y="44195"/>
                </a:cxn>
                <a:cxn ang="0">
                  <a:pos x="4257688" y="376428"/>
                </a:cxn>
                <a:cxn ang="0">
                  <a:pos x="4560859" y="343814"/>
                </a:cxn>
                <a:cxn ang="0">
                  <a:pos x="4341752" y="86953"/>
                </a:cxn>
                <a:cxn ang="0">
                  <a:pos x="3927581" y="6705"/>
                </a:cxn>
                <a:cxn ang="0">
                  <a:pos x="4024324" y="188366"/>
                </a:cxn>
                <a:cxn ang="0">
                  <a:pos x="4560859" y="76809"/>
                </a:cxn>
                <a:cxn ang="0">
                  <a:pos x="4443593" y="333584"/>
                </a:cxn>
                <a:cxn ang="0">
                  <a:pos x="4560859" y="76809"/>
                </a:cxn>
                <a:cxn ang="0">
                  <a:pos x="4698320" y="214579"/>
                </a:cxn>
                <a:cxn ang="0">
                  <a:pos x="4751671" y="347562"/>
                </a:cxn>
                <a:cxn ang="0">
                  <a:pos x="4923872" y="413308"/>
                </a:cxn>
                <a:cxn ang="0">
                  <a:pos x="5094317" y="338709"/>
                </a:cxn>
                <a:cxn ang="0">
                  <a:pos x="5246013" y="82905"/>
                </a:cxn>
                <a:cxn ang="0">
                  <a:pos x="5824794" y="6705"/>
                </a:cxn>
                <a:cxn ang="0">
                  <a:pos x="5820527" y="168859"/>
                </a:cxn>
                <a:cxn ang="0">
                  <a:pos x="5979028" y="413308"/>
                </a:cxn>
                <a:cxn ang="0">
                  <a:pos x="6110428" y="250545"/>
                </a:cxn>
                <a:cxn ang="0">
                  <a:pos x="6075771" y="188366"/>
                </a:cxn>
                <a:cxn ang="0">
                  <a:pos x="6255020" y="6705"/>
                </a:cxn>
                <a:cxn ang="0">
                  <a:pos x="6820682" y="269443"/>
                </a:cxn>
                <a:cxn ang="0">
                  <a:pos x="6998750" y="6705"/>
                </a:cxn>
                <a:cxn ang="0">
                  <a:pos x="7078923" y="6705"/>
                </a:cxn>
                <a:cxn ang="0">
                  <a:pos x="7165486" y="243840"/>
                </a:cxn>
                <a:cxn ang="0">
                  <a:pos x="7165486" y="169468"/>
                </a:cxn>
                <a:cxn ang="0">
                  <a:pos x="7277042" y="243840"/>
                </a:cxn>
                <a:cxn ang="0">
                  <a:pos x="7277042" y="338328"/>
                </a:cxn>
                <a:cxn ang="0">
                  <a:pos x="7308742" y="93726"/>
                </a:cxn>
                <a:cxn ang="0">
                  <a:pos x="7404382" y="145399"/>
                </a:cxn>
              </a:cxnLst>
              <a:rect l="0" t="0" r="r" b="b"/>
              <a:pathLst>
                <a:path w="7418070" h="488315">
                  <a:moveTo>
                    <a:pt x="45110" y="297484"/>
                  </a:moveTo>
                  <a:lnTo>
                    <a:pt x="0" y="355396"/>
                  </a:lnTo>
                  <a:lnTo>
                    <a:pt x="28251" y="381019"/>
                  </a:lnTo>
                  <a:lnTo>
                    <a:pt x="66903" y="401726"/>
                  </a:lnTo>
                  <a:lnTo>
                    <a:pt x="114014" y="415575"/>
                  </a:lnTo>
                  <a:lnTo>
                    <a:pt x="167640" y="420624"/>
                  </a:lnTo>
                  <a:lnTo>
                    <a:pt x="222230" y="414927"/>
                  </a:lnTo>
                  <a:lnTo>
                    <a:pt x="268306" y="398756"/>
                  </a:lnTo>
                  <a:lnTo>
                    <a:pt x="303790" y="373484"/>
                  </a:lnTo>
                  <a:lnTo>
                    <a:pt x="324304" y="343814"/>
                  </a:lnTo>
                  <a:lnTo>
                    <a:pt x="163982" y="343814"/>
                  </a:lnTo>
                  <a:lnTo>
                    <a:pt x="132635" y="340690"/>
                  </a:lnTo>
                  <a:lnTo>
                    <a:pt x="100203" y="331622"/>
                  </a:lnTo>
                  <a:lnTo>
                    <a:pt x="69942" y="317068"/>
                  </a:lnTo>
                  <a:lnTo>
                    <a:pt x="45110" y="297484"/>
                  </a:lnTo>
                  <a:close/>
                </a:path>
                <a:path w="7418070" h="488315">
                  <a:moveTo>
                    <a:pt x="321764" y="77419"/>
                  </a:moveTo>
                  <a:lnTo>
                    <a:pt x="159105" y="77419"/>
                  </a:lnTo>
                  <a:lnTo>
                    <a:pt x="191604" y="80400"/>
                  </a:lnTo>
                  <a:lnTo>
                    <a:pt x="217932" y="89382"/>
                  </a:lnTo>
                  <a:lnTo>
                    <a:pt x="235572" y="104422"/>
                  </a:lnTo>
                  <a:lnTo>
                    <a:pt x="242011" y="125577"/>
                  </a:lnTo>
                  <a:lnTo>
                    <a:pt x="235829" y="144941"/>
                  </a:lnTo>
                  <a:lnTo>
                    <a:pt x="218617" y="158419"/>
                  </a:lnTo>
                  <a:lnTo>
                    <a:pt x="192376" y="166297"/>
                  </a:lnTo>
                  <a:lnTo>
                    <a:pt x="159105" y="168859"/>
                  </a:lnTo>
                  <a:lnTo>
                    <a:pt x="76809" y="168859"/>
                  </a:lnTo>
                  <a:lnTo>
                    <a:pt x="76809" y="245059"/>
                  </a:lnTo>
                  <a:lnTo>
                    <a:pt x="159105" y="245059"/>
                  </a:lnTo>
                  <a:lnTo>
                    <a:pt x="198824" y="247850"/>
                  </a:lnTo>
                  <a:lnTo>
                    <a:pt x="226771" y="256413"/>
                  </a:lnTo>
                  <a:lnTo>
                    <a:pt x="243287" y="271033"/>
                  </a:lnTo>
                  <a:lnTo>
                    <a:pt x="248716" y="291998"/>
                  </a:lnTo>
                  <a:lnTo>
                    <a:pt x="243020" y="312953"/>
                  </a:lnTo>
                  <a:lnTo>
                    <a:pt x="226466" y="329336"/>
                  </a:lnTo>
                  <a:lnTo>
                    <a:pt x="199853" y="340004"/>
                  </a:lnTo>
                  <a:lnTo>
                    <a:pt x="163982" y="343814"/>
                  </a:lnTo>
                  <a:lnTo>
                    <a:pt x="324304" y="343814"/>
                  </a:lnTo>
                  <a:lnTo>
                    <a:pt x="326604" y="340488"/>
                  </a:lnTo>
                  <a:lnTo>
                    <a:pt x="334670" y="301142"/>
                  </a:lnTo>
                  <a:lnTo>
                    <a:pt x="325650" y="260785"/>
                  </a:lnTo>
                  <a:lnTo>
                    <a:pt x="302742" y="231114"/>
                  </a:lnTo>
                  <a:lnTo>
                    <a:pt x="272176" y="212074"/>
                  </a:lnTo>
                  <a:lnTo>
                    <a:pt x="240182" y="203606"/>
                  </a:lnTo>
                  <a:lnTo>
                    <a:pt x="272767" y="192986"/>
                  </a:lnTo>
                  <a:lnTo>
                    <a:pt x="301066" y="173507"/>
                  </a:lnTo>
                  <a:lnTo>
                    <a:pt x="321021" y="145913"/>
                  </a:lnTo>
                  <a:lnTo>
                    <a:pt x="328574" y="110947"/>
                  </a:lnTo>
                  <a:lnTo>
                    <a:pt x="321764" y="77419"/>
                  </a:lnTo>
                  <a:close/>
                </a:path>
                <a:path w="7418070" h="488315">
                  <a:moveTo>
                    <a:pt x="167640" y="609"/>
                  </a:moveTo>
                  <a:lnTo>
                    <a:pt x="116843" y="5476"/>
                  </a:lnTo>
                  <a:lnTo>
                    <a:pt x="72161" y="18973"/>
                  </a:lnTo>
                  <a:lnTo>
                    <a:pt x="34680" y="39443"/>
                  </a:lnTo>
                  <a:lnTo>
                    <a:pt x="5486" y="65227"/>
                  </a:lnTo>
                  <a:lnTo>
                    <a:pt x="48768" y="119481"/>
                  </a:lnTo>
                  <a:lnTo>
                    <a:pt x="72523" y="101336"/>
                  </a:lnTo>
                  <a:lnTo>
                    <a:pt x="99822" y="88163"/>
                  </a:lnTo>
                  <a:lnTo>
                    <a:pt x="129178" y="80133"/>
                  </a:lnTo>
                  <a:lnTo>
                    <a:pt x="159105" y="77419"/>
                  </a:lnTo>
                  <a:lnTo>
                    <a:pt x="321764" y="77419"/>
                  </a:lnTo>
                  <a:lnTo>
                    <a:pt x="320966" y="73488"/>
                  </a:lnTo>
                  <a:lnTo>
                    <a:pt x="299313" y="42876"/>
                  </a:lnTo>
                  <a:lnTo>
                    <a:pt x="265371" y="19960"/>
                  </a:lnTo>
                  <a:lnTo>
                    <a:pt x="220894" y="5588"/>
                  </a:lnTo>
                  <a:lnTo>
                    <a:pt x="167640" y="609"/>
                  </a:lnTo>
                  <a:close/>
                </a:path>
                <a:path w="7418070" h="488315">
                  <a:moveTo>
                    <a:pt x="622615" y="6705"/>
                  </a:moveTo>
                  <a:lnTo>
                    <a:pt x="514107" y="6705"/>
                  </a:lnTo>
                  <a:lnTo>
                    <a:pt x="356830" y="413308"/>
                  </a:lnTo>
                  <a:lnTo>
                    <a:pt x="455585" y="413308"/>
                  </a:lnTo>
                  <a:lnTo>
                    <a:pt x="481188" y="344424"/>
                  </a:lnTo>
                  <a:lnTo>
                    <a:pt x="752741" y="344424"/>
                  </a:lnTo>
                  <a:lnTo>
                    <a:pt x="723380" y="268224"/>
                  </a:lnTo>
                  <a:lnTo>
                    <a:pt x="504963" y="268224"/>
                  </a:lnTo>
                  <a:lnTo>
                    <a:pt x="568361" y="93268"/>
                  </a:lnTo>
                  <a:lnTo>
                    <a:pt x="655969" y="93268"/>
                  </a:lnTo>
                  <a:lnTo>
                    <a:pt x="622615" y="6705"/>
                  </a:lnTo>
                  <a:close/>
                </a:path>
                <a:path w="7418070" h="488315">
                  <a:moveTo>
                    <a:pt x="752741" y="344424"/>
                  </a:moveTo>
                  <a:lnTo>
                    <a:pt x="655534" y="344424"/>
                  </a:lnTo>
                  <a:lnTo>
                    <a:pt x="680527" y="413308"/>
                  </a:lnTo>
                  <a:lnTo>
                    <a:pt x="779283" y="413308"/>
                  </a:lnTo>
                  <a:lnTo>
                    <a:pt x="752741" y="344424"/>
                  </a:lnTo>
                  <a:close/>
                </a:path>
                <a:path w="7418070" h="488315">
                  <a:moveTo>
                    <a:pt x="655969" y="93268"/>
                  </a:moveTo>
                  <a:lnTo>
                    <a:pt x="568361" y="93268"/>
                  </a:lnTo>
                  <a:lnTo>
                    <a:pt x="631759" y="268224"/>
                  </a:lnTo>
                  <a:lnTo>
                    <a:pt x="723380" y="268224"/>
                  </a:lnTo>
                  <a:lnTo>
                    <a:pt x="655969" y="93268"/>
                  </a:lnTo>
                  <a:close/>
                </a:path>
                <a:path w="7418070" h="488315">
                  <a:moveTo>
                    <a:pt x="1182590" y="6705"/>
                  </a:moveTo>
                  <a:lnTo>
                    <a:pt x="893640" y="6705"/>
                  </a:lnTo>
                  <a:lnTo>
                    <a:pt x="869865" y="214579"/>
                  </a:lnTo>
                  <a:lnTo>
                    <a:pt x="858197" y="279263"/>
                  </a:lnTo>
                  <a:lnTo>
                    <a:pt x="841900" y="317373"/>
                  </a:lnTo>
                  <a:lnTo>
                    <a:pt x="820231" y="336394"/>
                  </a:lnTo>
                  <a:lnTo>
                    <a:pt x="792446" y="343814"/>
                  </a:lnTo>
                  <a:lnTo>
                    <a:pt x="792446" y="488289"/>
                  </a:lnTo>
                  <a:lnTo>
                    <a:pt x="879009" y="488289"/>
                  </a:lnTo>
                  <a:lnTo>
                    <a:pt x="879009" y="413308"/>
                  </a:lnTo>
                  <a:lnTo>
                    <a:pt x="1219166" y="413308"/>
                  </a:lnTo>
                  <a:lnTo>
                    <a:pt x="1219166" y="337108"/>
                  </a:lnTo>
                  <a:lnTo>
                    <a:pt x="906441" y="337108"/>
                  </a:lnTo>
                  <a:lnTo>
                    <a:pt x="924101" y="316601"/>
                  </a:lnTo>
                  <a:lnTo>
                    <a:pt x="938445" y="290550"/>
                  </a:lnTo>
                  <a:lnTo>
                    <a:pt x="949132" y="258670"/>
                  </a:lnTo>
                  <a:lnTo>
                    <a:pt x="955819" y="220675"/>
                  </a:lnTo>
                  <a:lnTo>
                    <a:pt x="971669" y="82905"/>
                  </a:lnTo>
                  <a:lnTo>
                    <a:pt x="1182590" y="82905"/>
                  </a:lnTo>
                  <a:lnTo>
                    <a:pt x="1182590" y="6705"/>
                  </a:lnTo>
                  <a:close/>
                </a:path>
                <a:path w="7418070" h="488315">
                  <a:moveTo>
                    <a:pt x="1219166" y="413308"/>
                  </a:moveTo>
                  <a:lnTo>
                    <a:pt x="1132603" y="413308"/>
                  </a:lnTo>
                  <a:lnTo>
                    <a:pt x="1132603" y="488289"/>
                  </a:lnTo>
                  <a:lnTo>
                    <a:pt x="1219166" y="488289"/>
                  </a:lnTo>
                  <a:lnTo>
                    <a:pt x="1219166" y="413308"/>
                  </a:lnTo>
                  <a:close/>
                </a:path>
                <a:path w="7418070" h="488315">
                  <a:moveTo>
                    <a:pt x="1182590" y="82905"/>
                  </a:moveTo>
                  <a:lnTo>
                    <a:pt x="1095417" y="82905"/>
                  </a:lnTo>
                  <a:lnTo>
                    <a:pt x="1095417" y="337108"/>
                  </a:lnTo>
                  <a:lnTo>
                    <a:pt x="1182590" y="337108"/>
                  </a:lnTo>
                  <a:lnTo>
                    <a:pt x="1182590" y="82905"/>
                  </a:lnTo>
                  <a:close/>
                </a:path>
                <a:path w="7418070" h="488315">
                  <a:moveTo>
                    <a:pt x="1492367" y="6705"/>
                  </a:moveTo>
                  <a:lnTo>
                    <a:pt x="1383858" y="6705"/>
                  </a:lnTo>
                  <a:lnTo>
                    <a:pt x="1226581" y="413308"/>
                  </a:lnTo>
                  <a:lnTo>
                    <a:pt x="1325337" y="413308"/>
                  </a:lnTo>
                  <a:lnTo>
                    <a:pt x="1350940" y="344424"/>
                  </a:lnTo>
                  <a:lnTo>
                    <a:pt x="1622492" y="344424"/>
                  </a:lnTo>
                  <a:lnTo>
                    <a:pt x="1593132" y="268224"/>
                  </a:lnTo>
                  <a:lnTo>
                    <a:pt x="1374714" y="268224"/>
                  </a:lnTo>
                  <a:lnTo>
                    <a:pt x="1438113" y="93268"/>
                  </a:lnTo>
                  <a:lnTo>
                    <a:pt x="1525720" y="93268"/>
                  </a:lnTo>
                  <a:lnTo>
                    <a:pt x="1492367" y="6705"/>
                  </a:lnTo>
                  <a:close/>
                </a:path>
                <a:path w="7418070" h="488315">
                  <a:moveTo>
                    <a:pt x="1622492" y="344424"/>
                  </a:moveTo>
                  <a:lnTo>
                    <a:pt x="1525285" y="344424"/>
                  </a:lnTo>
                  <a:lnTo>
                    <a:pt x="1550279" y="413308"/>
                  </a:lnTo>
                  <a:lnTo>
                    <a:pt x="1649034" y="413308"/>
                  </a:lnTo>
                  <a:lnTo>
                    <a:pt x="1622492" y="344424"/>
                  </a:lnTo>
                  <a:close/>
                </a:path>
                <a:path w="7418070" h="488315">
                  <a:moveTo>
                    <a:pt x="1525720" y="93268"/>
                  </a:moveTo>
                  <a:lnTo>
                    <a:pt x="1438113" y="93268"/>
                  </a:lnTo>
                  <a:lnTo>
                    <a:pt x="1501511" y="268224"/>
                  </a:lnTo>
                  <a:lnTo>
                    <a:pt x="1593132" y="268224"/>
                  </a:lnTo>
                  <a:lnTo>
                    <a:pt x="1525720" y="93268"/>
                  </a:lnTo>
                  <a:close/>
                </a:path>
                <a:path w="7418070" h="488315">
                  <a:moveTo>
                    <a:pt x="1773145" y="6705"/>
                  </a:moveTo>
                  <a:lnTo>
                    <a:pt x="1686582" y="6705"/>
                  </a:lnTo>
                  <a:lnTo>
                    <a:pt x="1686582" y="413308"/>
                  </a:lnTo>
                  <a:lnTo>
                    <a:pt x="1773145" y="413308"/>
                  </a:lnTo>
                  <a:lnTo>
                    <a:pt x="1773145" y="242620"/>
                  </a:lnTo>
                  <a:lnTo>
                    <a:pt x="2052342" y="242620"/>
                  </a:lnTo>
                  <a:lnTo>
                    <a:pt x="2052342" y="166420"/>
                  </a:lnTo>
                  <a:lnTo>
                    <a:pt x="1773145" y="166420"/>
                  </a:lnTo>
                  <a:lnTo>
                    <a:pt x="1773145" y="6705"/>
                  </a:lnTo>
                  <a:close/>
                </a:path>
                <a:path w="7418070" h="488315">
                  <a:moveTo>
                    <a:pt x="2052342" y="242620"/>
                  </a:moveTo>
                  <a:lnTo>
                    <a:pt x="1965169" y="242620"/>
                  </a:lnTo>
                  <a:lnTo>
                    <a:pt x="1965169" y="413308"/>
                  </a:lnTo>
                  <a:lnTo>
                    <a:pt x="2052342" y="413308"/>
                  </a:lnTo>
                  <a:lnTo>
                    <a:pt x="2052342" y="242620"/>
                  </a:lnTo>
                  <a:close/>
                </a:path>
                <a:path w="7418070" h="488315">
                  <a:moveTo>
                    <a:pt x="2052342" y="6705"/>
                  </a:moveTo>
                  <a:lnTo>
                    <a:pt x="1965169" y="6705"/>
                  </a:lnTo>
                  <a:lnTo>
                    <a:pt x="1965169" y="166420"/>
                  </a:lnTo>
                  <a:lnTo>
                    <a:pt x="2052342" y="166420"/>
                  </a:lnTo>
                  <a:lnTo>
                    <a:pt x="2052342" y="6705"/>
                  </a:lnTo>
                  <a:close/>
                </a:path>
                <a:path w="7418070" h="488315">
                  <a:moveTo>
                    <a:pt x="2219034" y="6705"/>
                  </a:moveTo>
                  <a:lnTo>
                    <a:pt x="2132471" y="6705"/>
                  </a:lnTo>
                  <a:lnTo>
                    <a:pt x="2132471" y="413308"/>
                  </a:lnTo>
                  <a:lnTo>
                    <a:pt x="2215986" y="413308"/>
                  </a:lnTo>
                  <a:lnTo>
                    <a:pt x="2318333" y="269443"/>
                  </a:lnTo>
                  <a:lnTo>
                    <a:pt x="2219034" y="269443"/>
                  </a:lnTo>
                  <a:lnTo>
                    <a:pt x="2219034" y="6705"/>
                  </a:lnTo>
                  <a:close/>
                </a:path>
                <a:path w="7418070" h="488315">
                  <a:moveTo>
                    <a:pt x="2496402" y="140817"/>
                  </a:moveTo>
                  <a:lnTo>
                    <a:pt x="2409839" y="140817"/>
                  </a:lnTo>
                  <a:lnTo>
                    <a:pt x="2409839" y="413308"/>
                  </a:lnTo>
                  <a:lnTo>
                    <a:pt x="2496402" y="413308"/>
                  </a:lnTo>
                  <a:lnTo>
                    <a:pt x="2496402" y="140817"/>
                  </a:lnTo>
                  <a:close/>
                </a:path>
                <a:path w="7418070" h="488315">
                  <a:moveTo>
                    <a:pt x="2496402" y="6705"/>
                  </a:moveTo>
                  <a:lnTo>
                    <a:pt x="2407400" y="6705"/>
                  </a:lnTo>
                  <a:lnTo>
                    <a:pt x="2219034" y="269443"/>
                  </a:lnTo>
                  <a:lnTo>
                    <a:pt x="2318333" y="269443"/>
                  </a:lnTo>
                  <a:lnTo>
                    <a:pt x="2409839" y="140817"/>
                  </a:lnTo>
                  <a:lnTo>
                    <a:pt x="2496402" y="140817"/>
                  </a:lnTo>
                  <a:lnTo>
                    <a:pt x="2496402" y="6705"/>
                  </a:lnTo>
                  <a:close/>
                </a:path>
                <a:path w="7418070" h="488315">
                  <a:moveTo>
                    <a:pt x="2864305" y="6705"/>
                  </a:moveTo>
                  <a:lnTo>
                    <a:pt x="2576574" y="6705"/>
                  </a:lnTo>
                  <a:lnTo>
                    <a:pt x="2576574" y="413308"/>
                  </a:lnTo>
                  <a:lnTo>
                    <a:pt x="2864305" y="413308"/>
                  </a:lnTo>
                  <a:lnTo>
                    <a:pt x="2864305" y="337108"/>
                  </a:lnTo>
                  <a:lnTo>
                    <a:pt x="2663137" y="337108"/>
                  </a:lnTo>
                  <a:lnTo>
                    <a:pt x="2663137" y="245059"/>
                  </a:lnTo>
                  <a:lnTo>
                    <a:pt x="2860038" y="245059"/>
                  </a:lnTo>
                  <a:lnTo>
                    <a:pt x="2860038" y="168859"/>
                  </a:lnTo>
                  <a:lnTo>
                    <a:pt x="2663137" y="168859"/>
                  </a:lnTo>
                  <a:lnTo>
                    <a:pt x="2663137" y="82905"/>
                  </a:lnTo>
                  <a:lnTo>
                    <a:pt x="2864305" y="82905"/>
                  </a:lnTo>
                  <a:lnTo>
                    <a:pt x="2864305" y="6705"/>
                  </a:lnTo>
                  <a:close/>
                </a:path>
                <a:path w="7418070" h="488315">
                  <a:moveTo>
                    <a:pt x="3258026" y="118262"/>
                  </a:moveTo>
                  <a:lnTo>
                    <a:pt x="3171463" y="118262"/>
                  </a:lnTo>
                  <a:lnTo>
                    <a:pt x="3171463" y="413308"/>
                  </a:lnTo>
                  <a:lnTo>
                    <a:pt x="3258026" y="413308"/>
                  </a:lnTo>
                  <a:lnTo>
                    <a:pt x="3258026" y="118262"/>
                  </a:lnTo>
                  <a:close/>
                </a:path>
                <a:path w="7418070" h="488315">
                  <a:moveTo>
                    <a:pt x="3258026" y="6705"/>
                  </a:moveTo>
                  <a:lnTo>
                    <a:pt x="3182435" y="6705"/>
                  </a:lnTo>
                  <a:lnTo>
                    <a:pt x="3054419" y="135331"/>
                  </a:lnTo>
                  <a:lnTo>
                    <a:pt x="3103797" y="187147"/>
                  </a:lnTo>
                  <a:lnTo>
                    <a:pt x="3171463" y="118262"/>
                  </a:lnTo>
                  <a:lnTo>
                    <a:pt x="3258026" y="118262"/>
                  </a:lnTo>
                  <a:lnTo>
                    <a:pt x="3258026" y="6705"/>
                  </a:lnTo>
                  <a:close/>
                </a:path>
                <a:path w="7418070" h="488315">
                  <a:moveTo>
                    <a:pt x="3376369" y="321259"/>
                  </a:moveTo>
                  <a:lnTo>
                    <a:pt x="3357338" y="325202"/>
                  </a:lnTo>
                  <a:lnTo>
                    <a:pt x="3341622" y="335889"/>
                  </a:lnTo>
                  <a:lnTo>
                    <a:pt x="3330935" y="351605"/>
                  </a:lnTo>
                  <a:lnTo>
                    <a:pt x="3326992" y="370636"/>
                  </a:lnTo>
                  <a:lnTo>
                    <a:pt x="3330935" y="389667"/>
                  </a:lnTo>
                  <a:lnTo>
                    <a:pt x="3341622" y="405384"/>
                  </a:lnTo>
                  <a:lnTo>
                    <a:pt x="3357338" y="416071"/>
                  </a:lnTo>
                  <a:lnTo>
                    <a:pt x="3376369" y="420014"/>
                  </a:lnTo>
                  <a:lnTo>
                    <a:pt x="3395400" y="416071"/>
                  </a:lnTo>
                  <a:lnTo>
                    <a:pt x="3411116" y="405384"/>
                  </a:lnTo>
                  <a:lnTo>
                    <a:pt x="3421804" y="389667"/>
                  </a:lnTo>
                  <a:lnTo>
                    <a:pt x="3425747" y="370636"/>
                  </a:lnTo>
                  <a:lnTo>
                    <a:pt x="3421804" y="351605"/>
                  </a:lnTo>
                  <a:lnTo>
                    <a:pt x="3411116" y="335889"/>
                  </a:lnTo>
                  <a:lnTo>
                    <a:pt x="3395400" y="325202"/>
                  </a:lnTo>
                  <a:lnTo>
                    <a:pt x="3376369" y="321259"/>
                  </a:lnTo>
                  <a:close/>
                </a:path>
                <a:path w="7418070" h="488315">
                  <a:moveTo>
                    <a:pt x="3604498" y="118262"/>
                  </a:moveTo>
                  <a:lnTo>
                    <a:pt x="3517934" y="118262"/>
                  </a:lnTo>
                  <a:lnTo>
                    <a:pt x="3517934" y="413308"/>
                  </a:lnTo>
                  <a:lnTo>
                    <a:pt x="3604498" y="413308"/>
                  </a:lnTo>
                  <a:lnTo>
                    <a:pt x="3604498" y="118262"/>
                  </a:lnTo>
                  <a:close/>
                </a:path>
                <a:path w="7418070" h="488315">
                  <a:moveTo>
                    <a:pt x="3604498" y="6705"/>
                  </a:moveTo>
                  <a:lnTo>
                    <a:pt x="3528907" y="6705"/>
                  </a:lnTo>
                  <a:lnTo>
                    <a:pt x="3400891" y="135331"/>
                  </a:lnTo>
                  <a:lnTo>
                    <a:pt x="3450269" y="187147"/>
                  </a:lnTo>
                  <a:lnTo>
                    <a:pt x="3517934" y="118262"/>
                  </a:lnTo>
                  <a:lnTo>
                    <a:pt x="3604498" y="118262"/>
                  </a:lnTo>
                  <a:lnTo>
                    <a:pt x="3604498" y="6705"/>
                  </a:lnTo>
                  <a:close/>
                </a:path>
                <a:path w="7418070" h="488315">
                  <a:moveTo>
                    <a:pt x="4392625" y="0"/>
                  </a:moveTo>
                  <a:lnTo>
                    <a:pt x="4342293" y="5219"/>
                  </a:lnTo>
                  <a:lnTo>
                    <a:pt x="4296983" y="20260"/>
                  </a:lnTo>
                  <a:lnTo>
                    <a:pt x="4257688" y="44195"/>
                  </a:lnTo>
                  <a:lnTo>
                    <a:pt x="4225399" y="76095"/>
                  </a:lnTo>
                  <a:lnTo>
                    <a:pt x="4201107" y="115033"/>
                  </a:lnTo>
                  <a:lnTo>
                    <a:pt x="4185805" y="160081"/>
                  </a:lnTo>
                  <a:lnTo>
                    <a:pt x="4180484" y="210312"/>
                  </a:lnTo>
                  <a:lnTo>
                    <a:pt x="4185805" y="260542"/>
                  </a:lnTo>
                  <a:lnTo>
                    <a:pt x="4201107" y="305590"/>
                  </a:lnTo>
                  <a:lnTo>
                    <a:pt x="4225399" y="344528"/>
                  </a:lnTo>
                  <a:lnTo>
                    <a:pt x="4257688" y="376428"/>
                  </a:lnTo>
                  <a:lnTo>
                    <a:pt x="4296983" y="400363"/>
                  </a:lnTo>
                  <a:lnTo>
                    <a:pt x="4342293" y="415404"/>
                  </a:lnTo>
                  <a:lnTo>
                    <a:pt x="4392625" y="420624"/>
                  </a:lnTo>
                  <a:lnTo>
                    <a:pt x="4443182" y="415404"/>
                  </a:lnTo>
                  <a:lnTo>
                    <a:pt x="4488654" y="400363"/>
                  </a:lnTo>
                  <a:lnTo>
                    <a:pt x="4528057" y="376428"/>
                  </a:lnTo>
                  <a:lnTo>
                    <a:pt x="4560412" y="344528"/>
                  </a:lnTo>
                  <a:lnTo>
                    <a:pt x="4560859" y="343814"/>
                  </a:lnTo>
                  <a:lnTo>
                    <a:pt x="4392625" y="343814"/>
                  </a:lnTo>
                  <a:lnTo>
                    <a:pt x="4341752" y="333584"/>
                  </a:lnTo>
                  <a:lnTo>
                    <a:pt x="4302937" y="305409"/>
                  </a:lnTo>
                  <a:lnTo>
                    <a:pt x="4278182" y="263061"/>
                  </a:lnTo>
                  <a:lnTo>
                    <a:pt x="4269486" y="210312"/>
                  </a:lnTo>
                  <a:lnTo>
                    <a:pt x="4278182" y="157305"/>
                  </a:lnTo>
                  <a:lnTo>
                    <a:pt x="4302937" y="114985"/>
                  </a:lnTo>
                  <a:lnTo>
                    <a:pt x="4341752" y="86953"/>
                  </a:lnTo>
                  <a:lnTo>
                    <a:pt x="4392625" y="76809"/>
                  </a:lnTo>
                  <a:lnTo>
                    <a:pt x="4560859" y="76809"/>
                  </a:lnTo>
                  <a:lnTo>
                    <a:pt x="4560412" y="76095"/>
                  </a:lnTo>
                  <a:lnTo>
                    <a:pt x="4528057" y="44195"/>
                  </a:lnTo>
                  <a:lnTo>
                    <a:pt x="4488654" y="20260"/>
                  </a:lnTo>
                  <a:lnTo>
                    <a:pt x="4443182" y="5219"/>
                  </a:lnTo>
                  <a:lnTo>
                    <a:pt x="4392625" y="0"/>
                  </a:lnTo>
                  <a:close/>
                </a:path>
                <a:path w="7418070" h="488315">
                  <a:moveTo>
                    <a:pt x="3927581" y="6705"/>
                  </a:moveTo>
                  <a:lnTo>
                    <a:pt x="3841018" y="6705"/>
                  </a:lnTo>
                  <a:lnTo>
                    <a:pt x="3841018" y="413308"/>
                  </a:lnTo>
                  <a:lnTo>
                    <a:pt x="3927581" y="413308"/>
                  </a:lnTo>
                  <a:lnTo>
                    <a:pt x="3927581" y="288340"/>
                  </a:lnTo>
                  <a:lnTo>
                    <a:pt x="3959280" y="250545"/>
                  </a:lnTo>
                  <a:lnTo>
                    <a:pt x="4058981" y="250545"/>
                  </a:lnTo>
                  <a:lnTo>
                    <a:pt x="4016583" y="197510"/>
                  </a:lnTo>
                  <a:lnTo>
                    <a:pt x="4024324" y="188366"/>
                  </a:lnTo>
                  <a:lnTo>
                    <a:pt x="3927581" y="188366"/>
                  </a:lnTo>
                  <a:lnTo>
                    <a:pt x="3927581" y="6705"/>
                  </a:lnTo>
                  <a:close/>
                </a:path>
                <a:path w="7418070" h="488315">
                  <a:moveTo>
                    <a:pt x="4058981" y="250545"/>
                  </a:moveTo>
                  <a:lnTo>
                    <a:pt x="3959280" y="250545"/>
                  </a:lnTo>
                  <a:lnTo>
                    <a:pt x="4082419" y="413308"/>
                  </a:lnTo>
                  <a:lnTo>
                    <a:pt x="4189099" y="413308"/>
                  </a:lnTo>
                  <a:lnTo>
                    <a:pt x="4058981" y="250545"/>
                  </a:lnTo>
                  <a:close/>
                </a:path>
                <a:path w="7418070" h="488315">
                  <a:moveTo>
                    <a:pt x="4560859" y="76809"/>
                  </a:moveTo>
                  <a:lnTo>
                    <a:pt x="4392625" y="76809"/>
                  </a:lnTo>
                  <a:lnTo>
                    <a:pt x="4443593" y="86953"/>
                  </a:lnTo>
                  <a:lnTo>
                    <a:pt x="4482617" y="114985"/>
                  </a:lnTo>
                  <a:lnTo>
                    <a:pt x="4507582" y="157305"/>
                  </a:lnTo>
                  <a:lnTo>
                    <a:pt x="4516374" y="210312"/>
                  </a:lnTo>
                  <a:lnTo>
                    <a:pt x="4507582" y="263061"/>
                  </a:lnTo>
                  <a:lnTo>
                    <a:pt x="4482617" y="305409"/>
                  </a:lnTo>
                  <a:lnTo>
                    <a:pt x="4443593" y="333584"/>
                  </a:lnTo>
                  <a:lnTo>
                    <a:pt x="4392625" y="343814"/>
                  </a:lnTo>
                  <a:lnTo>
                    <a:pt x="4560859" y="343814"/>
                  </a:lnTo>
                  <a:lnTo>
                    <a:pt x="4584738" y="305590"/>
                  </a:lnTo>
                  <a:lnTo>
                    <a:pt x="4600052" y="260542"/>
                  </a:lnTo>
                  <a:lnTo>
                    <a:pt x="4605375" y="210312"/>
                  </a:lnTo>
                  <a:lnTo>
                    <a:pt x="4600052" y="160081"/>
                  </a:lnTo>
                  <a:lnTo>
                    <a:pt x="4584738" y="115033"/>
                  </a:lnTo>
                  <a:lnTo>
                    <a:pt x="4560859" y="76809"/>
                  </a:lnTo>
                  <a:close/>
                </a:path>
                <a:path w="7418070" h="488315">
                  <a:moveTo>
                    <a:pt x="4178127" y="6705"/>
                  </a:moveTo>
                  <a:lnTo>
                    <a:pt x="4071447" y="6705"/>
                  </a:lnTo>
                  <a:lnTo>
                    <a:pt x="3927581" y="188366"/>
                  </a:lnTo>
                  <a:lnTo>
                    <a:pt x="4024324" y="188366"/>
                  </a:lnTo>
                  <a:lnTo>
                    <a:pt x="4178127" y="6705"/>
                  </a:lnTo>
                  <a:close/>
                </a:path>
                <a:path w="7418070" h="488315">
                  <a:moveTo>
                    <a:pt x="5011045" y="6705"/>
                  </a:moveTo>
                  <a:lnTo>
                    <a:pt x="4722094" y="6705"/>
                  </a:lnTo>
                  <a:lnTo>
                    <a:pt x="4698320" y="214579"/>
                  </a:lnTo>
                  <a:lnTo>
                    <a:pt x="4686566" y="280035"/>
                  </a:lnTo>
                  <a:lnTo>
                    <a:pt x="4670126" y="319430"/>
                  </a:lnTo>
                  <a:lnTo>
                    <a:pt x="4648428" y="338709"/>
                  </a:lnTo>
                  <a:lnTo>
                    <a:pt x="4620901" y="343814"/>
                  </a:lnTo>
                  <a:lnTo>
                    <a:pt x="4620901" y="420624"/>
                  </a:lnTo>
                  <a:lnTo>
                    <a:pt x="4660434" y="417539"/>
                  </a:lnTo>
                  <a:lnTo>
                    <a:pt x="4726362" y="383971"/>
                  </a:lnTo>
                  <a:lnTo>
                    <a:pt x="4751671" y="347562"/>
                  </a:lnTo>
                  <a:lnTo>
                    <a:pt x="4771156" y="294117"/>
                  </a:lnTo>
                  <a:lnTo>
                    <a:pt x="4784274" y="220675"/>
                  </a:lnTo>
                  <a:lnTo>
                    <a:pt x="4800123" y="82905"/>
                  </a:lnTo>
                  <a:lnTo>
                    <a:pt x="5011045" y="82905"/>
                  </a:lnTo>
                  <a:lnTo>
                    <a:pt x="5011045" y="6705"/>
                  </a:lnTo>
                  <a:close/>
                </a:path>
                <a:path w="7418070" h="488315">
                  <a:moveTo>
                    <a:pt x="5011045" y="82905"/>
                  </a:moveTo>
                  <a:lnTo>
                    <a:pt x="4923872" y="82905"/>
                  </a:lnTo>
                  <a:lnTo>
                    <a:pt x="4923872" y="413308"/>
                  </a:lnTo>
                  <a:lnTo>
                    <a:pt x="5011045" y="413308"/>
                  </a:lnTo>
                  <a:lnTo>
                    <a:pt x="5011045" y="82905"/>
                  </a:lnTo>
                  <a:close/>
                </a:path>
                <a:path w="7418070" h="488315">
                  <a:moveTo>
                    <a:pt x="5456934" y="6705"/>
                  </a:moveTo>
                  <a:lnTo>
                    <a:pt x="5167984" y="6705"/>
                  </a:lnTo>
                  <a:lnTo>
                    <a:pt x="5144209" y="214579"/>
                  </a:lnTo>
                  <a:lnTo>
                    <a:pt x="5132455" y="280035"/>
                  </a:lnTo>
                  <a:lnTo>
                    <a:pt x="5116015" y="319430"/>
                  </a:lnTo>
                  <a:lnTo>
                    <a:pt x="5094317" y="338709"/>
                  </a:lnTo>
                  <a:lnTo>
                    <a:pt x="5066790" y="343814"/>
                  </a:lnTo>
                  <a:lnTo>
                    <a:pt x="5066790" y="420624"/>
                  </a:lnTo>
                  <a:lnTo>
                    <a:pt x="5106323" y="417539"/>
                  </a:lnTo>
                  <a:lnTo>
                    <a:pt x="5172251" y="383971"/>
                  </a:lnTo>
                  <a:lnTo>
                    <a:pt x="5197560" y="347562"/>
                  </a:lnTo>
                  <a:lnTo>
                    <a:pt x="5217045" y="294117"/>
                  </a:lnTo>
                  <a:lnTo>
                    <a:pt x="5230163" y="220675"/>
                  </a:lnTo>
                  <a:lnTo>
                    <a:pt x="5246013" y="82905"/>
                  </a:lnTo>
                  <a:lnTo>
                    <a:pt x="5456934" y="82905"/>
                  </a:lnTo>
                  <a:lnTo>
                    <a:pt x="5456934" y="6705"/>
                  </a:lnTo>
                  <a:close/>
                </a:path>
                <a:path w="7418070" h="488315">
                  <a:moveTo>
                    <a:pt x="5456934" y="82905"/>
                  </a:moveTo>
                  <a:lnTo>
                    <a:pt x="5369761" y="82905"/>
                  </a:lnTo>
                  <a:lnTo>
                    <a:pt x="5369761" y="413308"/>
                  </a:lnTo>
                  <a:lnTo>
                    <a:pt x="5456934" y="413308"/>
                  </a:lnTo>
                  <a:lnTo>
                    <a:pt x="5456934" y="82905"/>
                  </a:lnTo>
                  <a:close/>
                </a:path>
                <a:path w="7418070" h="488315">
                  <a:moveTo>
                    <a:pt x="5824794" y="6705"/>
                  </a:moveTo>
                  <a:lnTo>
                    <a:pt x="5537063" y="6705"/>
                  </a:lnTo>
                  <a:lnTo>
                    <a:pt x="5537063" y="413308"/>
                  </a:lnTo>
                  <a:lnTo>
                    <a:pt x="5824794" y="413308"/>
                  </a:lnTo>
                  <a:lnTo>
                    <a:pt x="5824794" y="337108"/>
                  </a:lnTo>
                  <a:lnTo>
                    <a:pt x="5623626" y="337108"/>
                  </a:lnTo>
                  <a:lnTo>
                    <a:pt x="5623626" y="245059"/>
                  </a:lnTo>
                  <a:lnTo>
                    <a:pt x="5820527" y="245059"/>
                  </a:lnTo>
                  <a:lnTo>
                    <a:pt x="5820527" y="168859"/>
                  </a:lnTo>
                  <a:lnTo>
                    <a:pt x="5623626" y="168859"/>
                  </a:lnTo>
                  <a:lnTo>
                    <a:pt x="5623626" y="82905"/>
                  </a:lnTo>
                  <a:lnTo>
                    <a:pt x="5824794" y="82905"/>
                  </a:lnTo>
                  <a:lnTo>
                    <a:pt x="5824794" y="6705"/>
                  </a:lnTo>
                  <a:close/>
                </a:path>
                <a:path w="7418070" h="488315">
                  <a:moveTo>
                    <a:pt x="5979028" y="6705"/>
                  </a:moveTo>
                  <a:lnTo>
                    <a:pt x="5892465" y="6705"/>
                  </a:lnTo>
                  <a:lnTo>
                    <a:pt x="5892465" y="413308"/>
                  </a:lnTo>
                  <a:lnTo>
                    <a:pt x="5979028" y="413308"/>
                  </a:lnTo>
                  <a:lnTo>
                    <a:pt x="5979028" y="288340"/>
                  </a:lnTo>
                  <a:lnTo>
                    <a:pt x="6010727" y="250545"/>
                  </a:lnTo>
                  <a:lnTo>
                    <a:pt x="6110428" y="250545"/>
                  </a:lnTo>
                  <a:lnTo>
                    <a:pt x="6068029" y="197510"/>
                  </a:lnTo>
                  <a:lnTo>
                    <a:pt x="6075771" y="188366"/>
                  </a:lnTo>
                  <a:lnTo>
                    <a:pt x="5979028" y="188366"/>
                  </a:lnTo>
                  <a:lnTo>
                    <a:pt x="5979028" y="6705"/>
                  </a:lnTo>
                  <a:close/>
                </a:path>
                <a:path w="7418070" h="488315">
                  <a:moveTo>
                    <a:pt x="6110428" y="250545"/>
                  </a:moveTo>
                  <a:lnTo>
                    <a:pt x="6010727" y="250545"/>
                  </a:lnTo>
                  <a:lnTo>
                    <a:pt x="6133866" y="413308"/>
                  </a:lnTo>
                  <a:lnTo>
                    <a:pt x="6240546" y="413308"/>
                  </a:lnTo>
                  <a:lnTo>
                    <a:pt x="6110428" y="250545"/>
                  </a:lnTo>
                  <a:close/>
                </a:path>
                <a:path w="7418070" h="488315">
                  <a:moveTo>
                    <a:pt x="6229573" y="6705"/>
                  </a:moveTo>
                  <a:lnTo>
                    <a:pt x="6122893" y="6705"/>
                  </a:lnTo>
                  <a:lnTo>
                    <a:pt x="5979028" y="188366"/>
                  </a:lnTo>
                  <a:lnTo>
                    <a:pt x="6075771" y="188366"/>
                  </a:lnTo>
                  <a:lnTo>
                    <a:pt x="6229573" y="6705"/>
                  </a:lnTo>
                  <a:close/>
                </a:path>
                <a:path w="7418070" h="488315">
                  <a:moveTo>
                    <a:pt x="6461064" y="82905"/>
                  </a:moveTo>
                  <a:lnTo>
                    <a:pt x="6373891" y="82905"/>
                  </a:lnTo>
                  <a:lnTo>
                    <a:pt x="6373891" y="413308"/>
                  </a:lnTo>
                  <a:lnTo>
                    <a:pt x="6461064" y="413308"/>
                  </a:lnTo>
                  <a:lnTo>
                    <a:pt x="6461064" y="82905"/>
                  </a:lnTo>
                  <a:close/>
                </a:path>
                <a:path w="7418070" h="488315">
                  <a:moveTo>
                    <a:pt x="6579327" y="6705"/>
                  </a:moveTo>
                  <a:lnTo>
                    <a:pt x="6255020" y="6705"/>
                  </a:lnTo>
                  <a:lnTo>
                    <a:pt x="6255020" y="82905"/>
                  </a:lnTo>
                  <a:lnTo>
                    <a:pt x="6579327" y="82905"/>
                  </a:lnTo>
                  <a:lnTo>
                    <a:pt x="6579327" y="6705"/>
                  </a:lnTo>
                  <a:close/>
                </a:path>
                <a:path w="7418070" h="488315">
                  <a:moveTo>
                    <a:pt x="6721383" y="6705"/>
                  </a:moveTo>
                  <a:lnTo>
                    <a:pt x="6634820" y="6705"/>
                  </a:lnTo>
                  <a:lnTo>
                    <a:pt x="6634820" y="413308"/>
                  </a:lnTo>
                  <a:lnTo>
                    <a:pt x="6718335" y="413308"/>
                  </a:lnTo>
                  <a:lnTo>
                    <a:pt x="6820682" y="269443"/>
                  </a:lnTo>
                  <a:lnTo>
                    <a:pt x="6721383" y="269443"/>
                  </a:lnTo>
                  <a:lnTo>
                    <a:pt x="6721383" y="6705"/>
                  </a:lnTo>
                  <a:close/>
                </a:path>
                <a:path w="7418070" h="488315">
                  <a:moveTo>
                    <a:pt x="6998750" y="140817"/>
                  </a:moveTo>
                  <a:lnTo>
                    <a:pt x="6912187" y="140817"/>
                  </a:lnTo>
                  <a:lnTo>
                    <a:pt x="6912187" y="413308"/>
                  </a:lnTo>
                  <a:lnTo>
                    <a:pt x="6998750" y="413308"/>
                  </a:lnTo>
                  <a:lnTo>
                    <a:pt x="6998750" y="140817"/>
                  </a:lnTo>
                  <a:close/>
                </a:path>
                <a:path w="7418070" h="488315">
                  <a:moveTo>
                    <a:pt x="6998750" y="6705"/>
                  </a:moveTo>
                  <a:lnTo>
                    <a:pt x="6909749" y="6705"/>
                  </a:lnTo>
                  <a:lnTo>
                    <a:pt x="6721383" y="269443"/>
                  </a:lnTo>
                  <a:lnTo>
                    <a:pt x="6820682" y="269443"/>
                  </a:lnTo>
                  <a:lnTo>
                    <a:pt x="6912187" y="140817"/>
                  </a:lnTo>
                  <a:lnTo>
                    <a:pt x="6998750" y="140817"/>
                  </a:lnTo>
                  <a:lnTo>
                    <a:pt x="6998750" y="6705"/>
                  </a:lnTo>
                  <a:close/>
                </a:path>
                <a:path w="7418070" h="488315">
                  <a:moveTo>
                    <a:pt x="7292892" y="6705"/>
                  </a:moveTo>
                  <a:lnTo>
                    <a:pt x="7078923" y="6705"/>
                  </a:lnTo>
                  <a:lnTo>
                    <a:pt x="7078923" y="413308"/>
                  </a:lnTo>
                  <a:lnTo>
                    <a:pt x="7299598" y="413308"/>
                  </a:lnTo>
                  <a:lnTo>
                    <a:pt x="7350737" y="404736"/>
                  </a:lnTo>
                  <a:lnTo>
                    <a:pt x="7387761" y="381304"/>
                  </a:lnTo>
                  <a:lnTo>
                    <a:pt x="7410269" y="346443"/>
                  </a:lnTo>
                  <a:lnTo>
                    <a:pt x="7411706" y="338328"/>
                  </a:lnTo>
                  <a:lnTo>
                    <a:pt x="7165486" y="338328"/>
                  </a:lnTo>
                  <a:lnTo>
                    <a:pt x="7165486" y="243840"/>
                  </a:lnTo>
                  <a:lnTo>
                    <a:pt x="7398881" y="243840"/>
                  </a:lnTo>
                  <a:lnTo>
                    <a:pt x="7395076" y="236905"/>
                  </a:lnTo>
                  <a:lnTo>
                    <a:pt x="7370282" y="214855"/>
                  </a:lnTo>
                  <a:lnTo>
                    <a:pt x="7339831" y="203606"/>
                  </a:lnTo>
                  <a:lnTo>
                    <a:pt x="7366987" y="192890"/>
                  </a:lnTo>
                  <a:lnTo>
                    <a:pt x="7389285" y="173202"/>
                  </a:lnTo>
                  <a:lnTo>
                    <a:pt x="7391312" y="169468"/>
                  </a:lnTo>
                  <a:lnTo>
                    <a:pt x="7165486" y="169468"/>
                  </a:lnTo>
                  <a:lnTo>
                    <a:pt x="7165486" y="81076"/>
                  </a:lnTo>
                  <a:lnTo>
                    <a:pt x="7404394" y="81076"/>
                  </a:lnTo>
                  <a:lnTo>
                    <a:pt x="7402534" y="71256"/>
                  </a:lnTo>
                  <a:lnTo>
                    <a:pt x="7380446" y="38176"/>
                  </a:lnTo>
                  <a:lnTo>
                    <a:pt x="7343841" y="15268"/>
                  </a:lnTo>
                  <a:lnTo>
                    <a:pt x="7292892" y="6705"/>
                  </a:lnTo>
                  <a:close/>
                </a:path>
                <a:path w="7418070" h="488315">
                  <a:moveTo>
                    <a:pt x="7398881" y="243840"/>
                  </a:moveTo>
                  <a:lnTo>
                    <a:pt x="7277042" y="243840"/>
                  </a:lnTo>
                  <a:lnTo>
                    <a:pt x="7299636" y="247669"/>
                  </a:lnTo>
                  <a:lnTo>
                    <a:pt x="7316057" y="258013"/>
                  </a:lnTo>
                  <a:lnTo>
                    <a:pt x="7326077" y="273157"/>
                  </a:lnTo>
                  <a:lnTo>
                    <a:pt x="7329468" y="291388"/>
                  </a:lnTo>
                  <a:lnTo>
                    <a:pt x="7325906" y="311067"/>
                  </a:lnTo>
                  <a:lnTo>
                    <a:pt x="7315599" y="325831"/>
                  </a:lnTo>
                  <a:lnTo>
                    <a:pt x="7299121" y="335108"/>
                  </a:lnTo>
                  <a:lnTo>
                    <a:pt x="7277042" y="338328"/>
                  </a:lnTo>
                  <a:lnTo>
                    <a:pt x="7411706" y="338328"/>
                  </a:lnTo>
                  <a:lnTo>
                    <a:pt x="7417860" y="303580"/>
                  </a:lnTo>
                  <a:lnTo>
                    <a:pt x="7411755" y="267300"/>
                  </a:lnTo>
                  <a:lnTo>
                    <a:pt x="7398881" y="243840"/>
                  </a:lnTo>
                  <a:close/>
                </a:path>
                <a:path w="7418070" h="488315">
                  <a:moveTo>
                    <a:pt x="7404394" y="81076"/>
                  </a:moveTo>
                  <a:lnTo>
                    <a:pt x="7273995" y="81076"/>
                  </a:lnTo>
                  <a:lnTo>
                    <a:pt x="7293768" y="84429"/>
                  </a:lnTo>
                  <a:lnTo>
                    <a:pt x="7308742" y="93726"/>
                  </a:lnTo>
                  <a:lnTo>
                    <a:pt x="7318228" y="107823"/>
                  </a:lnTo>
                  <a:lnTo>
                    <a:pt x="7321543" y="125577"/>
                  </a:lnTo>
                  <a:lnTo>
                    <a:pt x="7318228" y="143236"/>
                  </a:lnTo>
                  <a:lnTo>
                    <a:pt x="7308742" y="157124"/>
                  </a:lnTo>
                  <a:lnTo>
                    <a:pt x="7293768" y="166211"/>
                  </a:lnTo>
                  <a:lnTo>
                    <a:pt x="7273995" y="169468"/>
                  </a:lnTo>
                  <a:lnTo>
                    <a:pt x="7391312" y="169468"/>
                  </a:lnTo>
                  <a:lnTo>
                    <a:pt x="7404382" y="145399"/>
                  </a:lnTo>
                  <a:lnTo>
                    <a:pt x="7409935" y="110337"/>
                  </a:lnTo>
                  <a:lnTo>
                    <a:pt x="7404394" y="8107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pic>
          <p:nvPicPr>
            <p:cNvPr id="9222" name="object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78300" y="0"/>
              <a:ext cx="15278100" cy="1371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3" name="object 8"/>
            <p:cNvSpPr>
              <a:spLocks/>
            </p:cNvSpPr>
            <p:nvPr/>
          </p:nvSpPr>
          <p:spPr bwMode="auto">
            <a:xfrm>
              <a:off x="10020300" y="6222999"/>
              <a:ext cx="3175000" cy="3505200"/>
            </a:xfrm>
            <a:custGeom>
              <a:avLst/>
              <a:gdLst/>
              <a:ahLst/>
              <a:cxnLst>
                <a:cxn ang="0">
                  <a:pos x="2908300" y="0"/>
                </a:cxn>
                <a:cxn ang="0">
                  <a:pos x="266700" y="0"/>
                </a:cxn>
                <a:cxn ang="0">
                  <a:pos x="218760" y="4296"/>
                </a:cxn>
                <a:cxn ang="0">
                  <a:pos x="173639" y="16685"/>
                </a:cxn>
                <a:cxn ang="0">
                  <a:pos x="132091" y="36412"/>
                </a:cxn>
                <a:cxn ang="0">
                  <a:pos x="94868" y="62724"/>
                </a:cxn>
                <a:cxn ang="0">
                  <a:pos x="62724" y="94868"/>
                </a:cxn>
                <a:cxn ang="0">
                  <a:pos x="36412" y="132091"/>
                </a:cxn>
                <a:cxn ang="0">
                  <a:pos x="16685" y="173639"/>
                </a:cxn>
                <a:cxn ang="0">
                  <a:pos x="4296" y="218760"/>
                </a:cxn>
                <a:cxn ang="0">
                  <a:pos x="0" y="266700"/>
                </a:cxn>
                <a:cxn ang="0">
                  <a:pos x="0" y="3238500"/>
                </a:cxn>
                <a:cxn ang="0">
                  <a:pos x="4296" y="3286439"/>
                </a:cxn>
                <a:cxn ang="0">
                  <a:pos x="16685" y="3331560"/>
                </a:cxn>
                <a:cxn ang="0">
                  <a:pos x="36412" y="3373108"/>
                </a:cxn>
                <a:cxn ang="0">
                  <a:pos x="62724" y="3410331"/>
                </a:cxn>
                <a:cxn ang="0">
                  <a:pos x="94868" y="3442475"/>
                </a:cxn>
                <a:cxn ang="0">
                  <a:pos x="132091" y="3468787"/>
                </a:cxn>
                <a:cxn ang="0">
                  <a:pos x="173639" y="3488514"/>
                </a:cxn>
                <a:cxn ang="0">
                  <a:pos x="218760" y="3500903"/>
                </a:cxn>
                <a:cxn ang="0">
                  <a:pos x="266699" y="3505200"/>
                </a:cxn>
                <a:cxn ang="0">
                  <a:pos x="2908300" y="3505200"/>
                </a:cxn>
                <a:cxn ang="0">
                  <a:pos x="2956239" y="3500903"/>
                </a:cxn>
                <a:cxn ang="0">
                  <a:pos x="3001360" y="3488514"/>
                </a:cxn>
                <a:cxn ang="0">
                  <a:pos x="3042908" y="3468787"/>
                </a:cxn>
                <a:cxn ang="0">
                  <a:pos x="3080131" y="3442475"/>
                </a:cxn>
                <a:cxn ang="0">
                  <a:pos x="3112275" y="3410331"/>
                </a:cxn>
                <a:cxn ang="0">
                  <a:pos x="3138587" y="3373108"/>
                </a:cxn>
                <a:cxn ang="0">
                  <a:pos x="3158314" y="3331560"/>
                </a:cxn>
                <a:cxn ang="0">
                  <a:pos x="3170703" y="3286439"/>
                </a:cxn>
                <a:cxn ang="0">
                  <a:pos x="3175000" y="3238500"/>
                </a:cxn>
                <a:cxn ang="0">
                  <a:pos x="3175000" y="266700"/>
                </a:cxn>
                <a:cxn ang="0">
                  <a:pos x="3170703" y="218760"/>
                </a:cxn>
                <a:cxn ang="0">
                  <a:pos x="3158314" y="173639"/>
                </a:cxn>
                <a:cxn ang="0">
                  <a:pos x="3138587" y="132091"/>
                </a:cxn>
                <a:cxn ang="0">
                  <a:pos x="3112275" y="94868"/>
                </a:cxn>
                <a:cxn ang="0">
                  <a:pos x="3080131" y="62724"/>
                </a:cxn>
                <a:cxn ang="0">
                  <a:pos x="3042908" y="36412"/>
                </a:cxn>
                <a:cxn ang="0">
                  <a:pos x="3001360" y="16685"/>
                </a:cxn>
                <a:cxn ang="0">
                  <a:pos x="2956239" y="4296"/>
                </a:cxn>
                <a:cxn ang="0">
                  <a:pos x="2908300" y="0"/>
                </a:cxn>
              </a:cxnLst>
              <a:rect l="0" t="0" r="r" b="b"/>
              <a:pathLst>
                <a:path w="3175000" h="3505200">
                  <a:moveTo>
                    <a:pt x="2908300" y="0"/>
                  </a:moveTo>
                  <a:lnTo>
                    <a:pt x="266700" y="0"/>
                  </a:lnTo>
                  <a:lnTo>
                    <a:pt x="218760" y="4296"/>
                  </a:lnTo>
                  <a:lnTo>
                    <a:pt x="173639" y="16685"/>
                  </a:lnTo>
                  <a:lnTo>
                    <a:pt x="132091" y="36412"/>
                  </a:lnTo>
                  <a:lnTo>
                    <a:pt x="94868" y="62724"/>
                  </a:lnTo>
                  <a:lnTo>
                    <a:pt x="62724" y="94868"/>
                  </a:lnTo>
                  <a:lnTo>
                    <a:pt x="36412" y="132091"/>
                  </a:lnTo>
                  <a:lnTo>
                    <a:pt x="16685" y="173639"/>
                  </a:lnTo>
                  <a:lnTo>
                    <a:pt x="4296" y="218760"/>
                  </a:lnTo>
                  <a:lnTo>
                    <a:pt x="0" y="266700"/>
                  </a:lnTo>
                  <a:lnTo>
                    <a:pt x="0" y="3238500"/>
                  </a:lnTo>
                  <a:lnTo>
                    <a:pt x="4296" y="3286439"/>
                  </a:lnTo>
                  <a:lnTo>
                    <a:pt x="16685" y="3331560"/>
                  </a:lnTo>
                  <a:lnTo>
                    <a:pt x="36412" y="3373108"/>
                  </a:lnTo>
                  <a:lnTo>
                    <a:pt x="62724" y="3410331"/>
                  </a:lnTo>
                  <a:lnTo>
                    <a:pt x="94868" y="3442475"/>
                  </a:lnTo>
                  <a:lnTo>
                    <a:pt x="132091" y="3468787"/>
                  </a:lnTo>
                  <a:lnTo>
                    <a:pt x="173639" y="3488514"/>
                  </a:lnTo>
                  <a:lnTo>
                    <a:pt x="218760" y="3500903"/>
                  </a:lnTo>
                  <a:lnTo>
                    <a:pt x="266699" y="3505200"/>
                  </a:lnTo>
                  <a:lnTo>
                    <a:pt x="2908300" y="3505200"/>
                  </a:lnTo>
                  <a:lnTo>
                    <a:pt x="2956239" y="3500903"/>
                  </a:lnTo>
                  <a:lnTo>
                    <a:pt x="3001360" y="3488514"/>
                  </a:lnTo>
                  <a:lnTo>
                    <a:pt x="3042908" y="3468787"/>
                  </a:lnTo>
                  <a:lnTo>
                    <a:pt x="3080131" y="3442475"/>
                  </a:lnTo>
                  <a:lnTo>
                    <a:pt x="3112275" y="3410331"/>
                  </a:lnTo>
                  <a:lnTo>
                    <a:pt x="3138587" y="3373108"/>
                  </a:lnTo>
                  <a:lnTo>
                    <a:pt x="3158314" y="3331560"/>
                  </a:lnTo>
                  <a:lnTo>
                    <a:pt x="3170703" y="3286439"/>
                  </a:lnTo>
                  <a:lnTo>
                    <a:pt x="3175000" y="3238500"/>
                  </a:lnTo>
                  <a:lnTo>
                    <a:pt x="3175000" y="266700"/>
                  </a:lnTo>
                  <a:lnTo>
                    <a:pt x="3170703" y="218760"/>
                  </a:lnTo>
                  <a:lnTo>
                    <a:pt x="3158314" y="173639"/>
                  </a:lnTo>
                  <a:lnTo>
                    <a:pt x="3138587" y="132091"/>
                  </a:lnTo>
                  <a:lnTo>
                    <a:pt x="3112275" y="94868"/>
                  </a:lnTo>
                  <a:lnTo>
                    <a:pt x="3080131" y="62724"/>
                  </a:lnTo>
                  <a:lnTo>
                    <a:pt x="3042908" y="36412"/>
                  </a:lnTo>
                  <a:lnTo>
                    <a:pt x="3001360" y="16685"/>
                  </a:lnTo>
                  <a:lnTo>
                    <a:pt x="2956239" y="4296"/>
                  </a:lnTo>
                  <a:lnTo>
                    <a:pt x="2908300" y="0"/>
                  </a:lnTo>
                  <a:close/>
                </a:path>
              </a:pathLst>
            </a:custGeom>
            <a:solidFill>
              <a:srgbClr val="343ACC">
                <a:alpha val="36078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9224" name="object 9"/>
            <p:cNvSpPr>
              <a:spLocks/>
            </p:cNvSpPr>
            <p:nvPr/>
          </p:nvSpPr>
          <p:spPr bwMode="auto">
            <a:xfrm>
              <a:off x="10020300" y="6222999"/>
              <a:ext cx="3175000" cy="3505200"/>
            </a:xfrm>
            <a:custGeom>
              <a:avLst/>
              <a:gdLst/>
              <a:ahLst/>
              <a:cxnLst>
                <a:cxn ang="0">
                  <a:pos x="266699" y="3492500"/>
                </a:cxn>
                <a:cxn ang="0">
                  <a:pos x="2908300" y="3505200"/>
                </a:cxn>
                <a:cxn ang="0">
                  <a:pos x="2908300" y="0"/>
                </a:cxn>
                <a:cxn ang="0">
                  <a:pos x="2953956" y="16792"/>
                </a:cxn>
                <a:cxn ang="0">
                  <a:pos x="3036498" y="47378"/>
                </a:cxn>
                <a:cxn ang="0">
                  <a:pos x="3102562" y="103051"/>
                </a:cxn>
                <a:cxn ang="0">
                  <a:pos x="3146409" y="178071"/>
                </a:cxn>
                <a:cxn ang="0">
                  <a:pos x="3162300" y="266700"/>
                </a:cxn>
                <a:cxn ang="0">
                  <a:pos x="3158207" y="3284156"/>
                </a:cxn>
                <a:cxn ang="0">
                  <a:pos x="3127621" y="3366698"/>
                </a:cxn>
                <a:cxn ang="0">
                  <a:pos x="3071948" y="3432762"/>
                </a:cxn>
                <a:cxn ang="0">
                  <a:pos x="2996928" y="3476609"/>
                </a:cxn>
                <a:cxn ang="0">
                  <a:pos x="2908300" y="3492500"/>
                </a:cxn>
                <a:cxn ang="0">
                  <a:pos x="2956239" y="3500903"/>
                </a:cxn>
                <a:cxn ang="0">
                  <a:pos x="3042908" y="3468787"/>
                </a:cxn>
                <a:cxn ang="0">
                  <a:pos x="3112275" y="3410331"/>
                </a:cxn>
                <a:cxn ang="0">
                  <a:pos x="3158314" y="3331560"/>
                </a:cxn>
                <a:cxn ang="0">
                  <a:pos x="3175000" y="3238500"/>
                </a:cxn>
                <a:cxn ang="0">
                  <a:pos x="3170703" y="218760"/>
                </a:cxn>
                <a:cxn ang="0">
                  <a:pos x="3138587" y="132091"/>
                </a:cxn>
                <a:cxn ang="0">
                  <a:pos x="3080131" y="62724"/>
                </a:cxn>
                <a:cxn ang="0">
                  <a:pos x="3001360" y="16685"/>
                </a:cxn>
                <a:cxn ang="0">
                  <a:pos x="2908300" y="0"/>
                </a:cxn>
                <a:cxn ang="0">
                  <a:pos x="218760" y="4296"/>
                </a:cxn>
                <a:cxn ang="0">
                  <a:pos x="132091" y="36412"/>
                </a:cxn>
                <a:cxn ang="0">
                  <a:pos x="62724" y="94868"/>
                </a:cxn>
                <a:cxn ang="0">
                  <a:pos x="16685" y="173639"/>
                </a:cxn>
                <a:cxn ang="0">
                  <a:pos x="0" y="266700"/>
                </a:cxn>
                <a:cxn ang="0">
                  <a:pos x="4296" y="3286439"/>
                </a:cxn>
                <a:cxn ang="0">
                  <a:pos x="36412" y="3373108"/>
                </a:cxn>
                <a:cxn ang="0">
                  <a:pos x="94868" y="3442475"/>
                </a:cxn>
                <a:cxn ang="0">
                  <a:pos x="173639" y="3488514"/>
                </a:cxn>
                <a:cxn ang="0">
                  <a:pos x="266699" y="3505199"/>
                </a:cxn>
                <a:cxn ang="0">
                  <a:pos x="221043" y="3488407"/>
                </a:cxn>
                <a:cxn ang="0">
                  <a:pos x="138501" y="3457821"/>
                </a:cxn>
                <a:cxn ang="0">
                  <a:pos x="72437" y="3402148"/>
                </a:cxn>
                <a:cxn ang="0">
                  <a:pos x="28590" y="3327128"/>
                </a:cxn>
                <a:cxn ang="0">
                  <a:pos x="12700" y="3238500"/>
                </a:cxn>
                <a:cxn ang="0">
                  <a:pos x="16792" y="221043"/>
                </a:cxn>
                <a:cxn ang="0">
                  <a:pos x="47378" y="138501"/>
                </a:cxn>
                <a:cxn ang="0">
                  <a:pos x="103051" y="72437"/>
                </a:cxn>
                <a:cxn ang="0">
                  <a:pos x="178071" y="28590"/>
                </a:cxn>
                <a:cxn ang="0">
                  <a:pos x="266700" y="12700"/>
                </a:cxn>
                <a:cxn ang="0">
                  <a:pos x="2908300" y="0"/>
                </a:cxn>
                <a:cxn ang="0">
                  <a:pos x="266700" y="12700"/>
                </a:cxn>
                <a:cxn ang="0">
                  <a:pos x="2908300" y="0"/>
                </a:cxn>
              </a:cxnLst>
              <a:rect l="0" t="0" r="r" b="b"/>
              <a:pathLst>
                <a:path w="3175000" h="3505200">
                  <a:moveTo>
                    <a:pt x="2908300" y="3492500"/>
                  </a:moveTo>
                  <a:lnTo>
                    <a:pt x="266699" y="3492500"/>
                  </a:lnTo>
                  <a:lnTo>
                    <a:pt x="266700" y="3505200"/>
                  </a:lnTo>
                  <a:lnTo>
                    <a:pt x="2908300" y="3505200"/>
                  </a:lnTo>
                  <a:lnTo>
                    <a:pt x="2908300" y="3492500"/>
                  </a:lnTo>
                  <a:close/>
                </a:path>
                <a:path w="3175000" h="3505200">
                  <a:moveTo>
                    <a:pt x="2908300" y="0"/>
                  </a:moveTo>
                  <a:lnTo>
                    <a:pt x="2908300" y="12700"/>
                  </a:lnTo>
                  <a:lnTo>
                    <a:pt x="2953956" y="16792"/>
                  </a:lnTo>
                  <a:lnTo>
                    <a:pt x="2996928" y="28590"/>
                  </a:lnTo>
                  <a:lnTo>
                    <a:pt x="3036498" y="47378"/>
                  </a:lnTo>
                  <a:lnTo>
                    <a:pt x="3071948" y="72437"/>
                  </a:lnTo>
                  <a:lnTo>
                    <a:pt x="3102562" y="103051"/>
                  </a:lnTo>
                  <a:lnTo>
                    <a:pt x="3127621" y="138501"/>
                  </a:lnTo>
                  <a:lnTo>
                    <a:pt x="3146409" y="178071"/>
                  </a:lnTo>
                  <a:lnTo>
                    <a:pt x="3158207" y="221043"/>
                  </a:lnTo>
                  <a:lnTo>
                    <a:pt x="3162300" y="266700"/>
                  </a:lnTo>
                  <a:lnTo>
                    <a:pt x="3162300" y="3238500"/>
                  </a:lnTo>
                  <a:lnTo>
                    <a:pt x="3158207" y="3284156"/>
                  </a:lnTo>
                  <a:lnTo>
                    <a:pt x="3146409" y="3327128"/>
                  </a:lnTo>
                  <a:lnTo>
                    <a:pt x="3127621" y="3366698"/>
                  </a:lnTo>
                  <a:lnTo>
                    <a:pt x="3102562" y="3402148"/>
                  </a:lnTo>
                  <a:lnTo>
                    <a:pt x="3071948" y="3432762"/>
                  </a:lnTo>
                  <a:lnTo>
                    <a:pt x="3036498" y="3457821"/>
                  </a:lnTo>
                  <a:lnTo>
                    <a:pt x="2996928" y="3476609"/>
                  </a:lnTo>
                  <a:lnTo>
                    <a:pt x="2953956" y="3488407"/>
                  </a:lnTo>
                  <a:lnTo>
                    <a:pt x="2908300" y="3492500"/>
                  </a:lnTo>
                  <a:lnTo>
                    <a:pt x="2908300" y="3505200"/>
                  </a:lnTo>
                  <a:lnTo>
                    <a:pt x="2956239" y="3500903"/>
                  </a:lnTo>
                  <a:lnTo>
                    <a:pt x="3001360" y="3488514"/>
                  </a:lnTo>
                  <a:lnTo>
                    <a:pt x="3042908" y="3468787"/>
                  </a:lnTo>
                  <a:lnTo>
                    <a:pt x="3080131" y="3442475"/>
                  </a:lnTo>
                  <a:lnTo>
                    <a:pt x="3112275" y="3410331"/>
                  </a:lnTo>
                  <a:lnTo>
                    <a:pt x="3138587" y="3373108"/>
                  </a:lnTo>
                  <a:lnTo>
                    <a:pt x="3158314" y="3331560"/>
                  </a:lnTo>
                  <a:lnTo>
                    <a:pt x="3170703" y="3286439"/>
                  </a:lnTo>
                  <a:lnTo>
                    <a:pt x="3175000" y="3238500"/>
                  </a:lnTo>
                  <a:lnTo>
                    <a:pt x="3175000" y="266700"/>
                  </a:lnTo>
                  <a:lnTo>
                    <a:pt x="3170703" y="218760"/>
                  </a:lnTo>
                  <a:lnTo>
                    <a:pt x="3158314" y="173639"/>
                  </a:lnTo>
                  <a:lnTo>
                    <a:pt x="3138587" y="132091"/>
                  </a:lnTo>
                  <a:lnTo>
                    <a:pt x="3112275" y="94868"/>
                  </a:lnTo>
                  <a:lnTo>
                    <a:pt x="3080131" y="62724"/>
                  </a:lnTo>
                  <a:lnTo>
                    <a:pt x="3042908" y="36412"/>
                  </a:lnTo>
                  <a:lnTo>
                    <a:pt x="3001360" y="16685"/>
                  </a:lnTo>
                  <a:lnTo>
                    <a:pt x="2956239" y="4296"/>
                  </a:lnTo>
                  <a:lnTo>
                    <a:pt x="2908300" y="0"/>
                  </a:lnTo>
                  <a:close/>
                </a:path>
                <a:path w="3175000" h="3505200">
                  <a:moveTo>
                    <a:pt x="266700" y="0"/>
                  </a:moveTo>
                  <a:lnTo>
                    <a:pt x="218760" y="4296"/>
                  </a:lnTo>
                  <a:lnTo>
                    <a:pt x="173639" y="16685"/>
                  </a:lnTo>
                  <a:lnTo>
                    <a:pt x="132091" y="36412"/>
                  </a:lnTo>
                  <a:lnTo>
                    <a:pt x="94868" y="62724"/>
                  </a:lnTo>
                  <a:lnTo>
                    <a:pt x="62724" y="94868"/>
                  </a:lnTo>
                  <a:lnTo>
                    <a:pt x="36412" y="132091"/>
                  </a:lnTo>
                  <a:lnTo>
                    <a:pt x="16685" y="173639"/>
                  </a:lnTo>
                  <a:lnTo>
                    <a:pt x="4296" y="218760"/>
                  </a:lnTo>
                  <a:lnTo>
                    <a:pt x="0" y="266700"/>
                  </a:lnTo>
                  <a:lnTo>
                    <a:pt x="0" y="3238500"/>
                  </a:lnTo>
                  <a:lnTo>
                    <a:pt x="4296" y="3286439"/>
                  </a:lnTo>
                  <a:lnTo>
                    <a:pt x="16685" y="3331560"/>
                  </a:lnTo>
                  <a:lnTo>
                    <a:pt x="36412" y="3373108"/>
                  </a:lnTo>
                  <a:lnTo>
                    <a:pt x="62724" y="3410331"/>
                  </a:lnTo>
                  <a:lnTo>
                    <a:pt x="94868" y="3442475"/>
                  </a:lnTo>
                  <a:lnTo>
                    <a:pt x="132091" y="3468787"/>
                  </a:lnTo>
                  <a:lnTo>
                    <a:pt x="173639" y="3488514"/>
                  </a:lnTo>
                  <a:lnTo>
                    <a:pt x="218760" y="3500903"/>
                  </a:lnTo>
                  <a:lnTo>
                    <a:pt x="266699" y="3505199"/>
                  </a:lnTo>
                  <a:lnTo>
                    <a:pt x="266699" y="3492500"/>
                  </a:lnTo>
                  <a:lnTo>
                    <a:pt x="221043" y="3488407"/>
                  </a:lnTo>
                  <a:lnTo>
                    <a:pt x="178071" y="3476609"/>
                  </a:lnTo>
                  <a:lnTo>
                    <a:pt x="138501" y="3457821"/>
                  </a:lnTo>
                  <a:lnTo>
                    <a:pt x="103051" y="3432762"/>
                  </a:lnTo>
                  <a:lnTo>
                    <a:pt x="72437" y="3402148"/>
                  </a:lnTo>
                  <a:lnTo>
                    <a:pt x="47378" y="3366698"/>
                  </a:lnTo>
                  <a:lnTo>
                    <a:pt x="28590" y="3327128"/>
                  </a:lnTo>
                  <a:lnTo>
                    <a:pt x="16792" y="3284156"/>
                  </a:lnTo>
                  <a:lnTo>
                    <a:pt x="12700" y="3238500"/>
                  </a:lnTo>
                  <a:lnTo>
                    <a:pt x="12700" y="266700"/>
                  </a:lnTo>
                  <a:lnTo>
                    <a:pt x="16792" y="221043"/>
                  </a:lnTo>
                  <a:lnTo>
                    <a:pt x="28590" y="178071"/>
                  </a:lnTo>
                  <a:lnTo>
                    <a:pt x="47378" y="138501"/>
                  </a:lnTo>
                  <a:lnTo>
                    <a:pt x="72437" y="103051"/>
                  </a:lnTo>
                  <a:lnTo>
                    <a:pt x="103051" y="72437"/>
                  </a:lnTo>
                  <a:lnTo>
                    <a:pt x="138501" y="47378"/>
                  </a:lnTo>
                  <a:lnTo>
                    <a:pt x="178071" y="28590"/>
                  </a:lnTo>
                  <a:lnTo>
                    <a:pt x="221043" y="16792"/>
                  </a:lnTo>
                  <a:lnTo>
                    <a:pt x="266700" y="12700"/>
                  </a:lnTo>
                  <a:lnTo>
                    <a:pt x="266700" y="0"/>
                  </a:lnTo>
                  <a:close/>
                </a:path>
                <a:path w="3175000" h="3505200">
                  <a:moveTo>
                    <a:pt x="2908300" y="0"/>
                  </a:moveTo>
                  <a:lnTo>
                    <a:pt x="266700" y="0"/>
                  </a:lnTo>
                  <a:lnTo>
                    <a:pt x="266700" y="12700"/>
                  </a:lnTo>
                  <a:lnTo>
                    <a:pt x="2908300" y="12700"/>
                  </a:lnTo>
                  <a:lnTo>
                    <a:pt x="290830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9225" name="object 10"/>
            <p:cNvSpPr>
              <a:spLocks/>
            </p:cNvSpPr>
            <p:nvPr/>
          </p:nvSpPr>
          <p:spPr bwMode="auto">
            <a:xfrm>
              <a:off x="14185900" y="6159499"/>
              <a:ext cx="3365500" cy="3568700"/>
            </a:xfrm>
            <a:custGeom>
              <a:avLst/>
              <a:gdLst/>
              <a:ahLst/>
              <a:cxnLst>
                <a:cxn ang="0">
                  <a:pos x="3098800" y="0"/>
                </a:cxn>
                <a:cxn ang="0">
                  <a:pos x="266700" y="0"/>
                </a:cxn>
                <a:cxn ang="0">
                  <a:pos x="218760" y="4296"/>
                </a:cxn>
                <a:cxn ang="0">
                  <a:pos x="173639" y="16685"/>
                </a:cxn>
                <a:cxn ang="0">
                  <a:pos x="132091" y="36412"/>
                </a:cxn>
                <a:cxn ang="0">
                  <a:pos x="94868" y="62724"/>
                </a:cxn>
                <a:cxn ang="0">
                  <a:pos x="62724" y="94868"/>
                </a:cxn>
                <a:cxn ang="0">
                  <a:pos x="36412" y="132091"/>
                </a:cxn>
                <a:cxn ang="0">
                  <a:pos x="16685" y="173639"/>
                </a:cxn>
                <a:cxn ang="0">
                  <a:pos x="4296" y="218760"/>
                </a:cxn>
                <a:cxn ang="0">
                  <a:pos x="0" y="266700"/>
                </a:cxn>
                <a:cxn ang="0">
                  <a:pos x="0" y="3302000"/>
                </a:cxn>
                <a:cxn ang="0">
                  <a:pos x="4296" y="3349939"/>
                </a:cxn>
                <a:cxn ang="0">
                  <a:pos x="16685" y="3395060"/>
                </a:cxn>
                <a:cxn ang="0">
                  <a:pos x="36412" y="3436608"/>
                </a:cxn>
                <a:cxn ang="0">
                  <a:pos x="62724" y="3473831"/>
                </a:cxn>
                <a:cxn ang="0">
                  <a:pos x="94868" y="3505975"/>
                </a:cxn>
                <a:cxn ang="0">
                  <a:pos x="132091" y="3532287"/>
                </a:cxn>
                <a:cxn ang="0">
                  <a:pos x="173639" y="3552014"/>
                </a:cxn>
                <a:cxn ang="0">
                  <a:pos x="218760" y="3564403"/>
                </a:cxn>
                <a:cxn ang="0">
                  <a:pos x="266699" y="3568700"/>
                </a:cxn>
                <a:cxn ang="0">
                  <a:pos x="3098800" y="3568700"/>
                </a:cxn>
                <a:cxn ang="0">
                  <a:pos x="3146739" y="3564403"/>
                </a:cxn>
                <a:cxn ang="0">
                  <a:pos x="3191860" y="3552014"/>
                </a:cxn>
                <a:cxn ang="0">
                  <a:pos x="3233408" y="3532287"/>
                </a:cxn>
                <a:cxn ang="0">
                  <a:pos x="3270631" y="3505975"/>
                </a:cxn>
                <a:cxn ang="0">
                  <a:pos x="3302775" y="3473831"/>
                </a:cxn>
                <a:cxn ang="0">
                  <a:pos x="3329087" y="3436608"/>
                </a:cxn>
                <a:cxn ang="0">
                  <a:pos x="3348814" y="3395060"/>
                </a:cxn>
                <a:cxn ang="0">
                  <a:pos x="3361203" y="3349939"/>
                </a:cxn>
                <a:cxn ang="0">
                  <a:pos x="3365500" y="3302000"/>
                </a:cxn>
                <a:cxn ang="0">
                  <a:pos x="3365500" y="266700"/>
                </a:cxn>
                <a:cxn ang="0">
                  <a:pos x="3361203" y="218760"/>
                </a:cxn>
                <a:cxn ang="0">
                  <a:pos x="3348814" y="173639"/>
                </a:cxn>
                <a:cxn ang="0">
                  <a:pos x="3329087" y="132091"/>
                </a:cxn>
                <a:cxn ang="0">
                  <a:pos x="3302775" y="94868"/>
                </a:cxn>
                <a:cxn ang="0">
                  <a:pos x="3270631" y="62724"/>
                </a:cxn>
                <a:cxn ang="0">
                  <a:pos x="3233408" y="36412"/>
                </a:cxn>
                <a:cxn ang="0">
                  <a:pos x="3191860" y="16685"/>
                </a:cxn>
                <a:cxn ang="0">
                  <a:pos x="3146739" y="4296"/>
                </a:cxn>
                <a:cxn ang="0">
                  <a:pos x="3098800" y="0"/>
                </a:cxn>
              </a:cxnLst>
              <a:rect l="0" t="0" r="r" b="b"/>
              <a:pathLst>
                <a:path w="3365500" h="3568700">
                  <a:moveTo>
                    <a:pt x="3098800" y="0"/>
                  </a:moveTo>
                  <a:lnTo>
                    <a:pt x="266700" y="0"/>
                  </a:lnTo>
                  <a:lnTo>
                    <a:pt x="218760" y="4296"/>
                  </a:lnTo>
                  <a:lnTo>
                    <a:pt x="173639" y="16685"/>
                  </a:lnTo>
                  <a:lnTo>
                    <a:pt x="132091" y="36412"/>
                  </a:lnTo>
                  <a:lnTo>
                    <a:pt x="94868" y="62724"/>
                  </a:lnTo>
                  <a:lnTo>
                    <a:pt x="62724" y="94868"/>
                  </a:lnTo>
                  <a:lnTo>
                    <a:pt x="36412" y="132091"/>
                  </a:lnTo>
                  <a:lnTo>
                    <a:pt x="16685" y="173639"/>
                  </a:lnTo>
                  <a:lnTo>
                    <a:pt x="4296" y="218760"/>
                  </a:lnTo>
                  <a:lnTo>
                    <a:pt x="0" y="266700"/>
                  </a:lnTo>
                  <a:lnTo>
                    <a:pt x="0" y="3302000"/>
                  </a:lnTo>
                  <a:lnTo>
                    <a:pt x="4296" y="3349939"/>
                  </a:lnTo>
                  <a:lnTo>
                    <a:pt x="16685" y="3395060"/>
                  </a:lnTo>
                  <a:lnTo>
                    <a:pt x="36412" y="3436608"/>
                  </a:lnTo>
                  <a:lnTo>
                    <a:pt x="62724" y="3473831"/>
                  </a:lnTo>
                  <a:lnTo>
                    <a:pt x="94868" y="3505975"/>
                  </a:lnTo>
                  <a:lnTo>
                    <a:pt x="132091" y="3532287"/>
                  </a:lnTo>
                  <a:lnTo>
                    <a:pt x="173639" y="3552014"/>
                  </a:lnTo>
                  <a:lnTo>
                    <a:pt x="218760" y="3564403"/>
                  </a:lnTo>
                  <a:lnTo>
                    <a:pt x="266699" y="3568700"/>
                  </a:lnTo>
                  <a:lnTo>
                    <a:pt x="3098800" y="3568700"/>
                  </a:lnTo>
                  <a:lnTo>
                    <a:pt x="3146739" y="3564403"/>
                  </a:lnTo>
                  <a:lnTo>
                    <a:pt x="3191860" y="3552014"/>
                  </a:lnTo>
                  <a:lnTo>
                    <a:pt x="3233408" y="3532287"/>
                  </a:lnTo>
                  <a:lnTo>
                    <a:pt x="3270631" y="3505975"/>
                  </a:lnTo>
                  <a:lnTo>
                    <a:pt x="3302775" y="3473831"/>
                  </a:lnTo>
                  <a:lnTo>
                    <a:pt x="3329087" y="3436608"/>
                  </a:lnTo>
                  <a:lnTo>
                    <a:pt x="3348814" y="3395060"/>
                  </a:lnTo>
                  <a:lnTo>
                    <a:pt x="3361203" y="3349939"/>
                  </a:lnTo>
                  <a:lnTo>
                    <a:pt x="3365500" y="3302000"/>
                  </a:lnTo>
                  <a:lnTo>
                    <a:pt x="3365500" y="266700"/>
                  </a:lnTo>
                  <a:lnTo>
                    <a:pt x="3361203" y="218760"/>
                  </a:lnTo>
                  <a:lnTo>
                    <a:pt x="3348814" y="173639"/>
                  </a:lnTo>
                  <a:lnTo>
                    <a:pt x="3329087" y="132091"/>
                  </a:lnTo>
                  <a:lnTo>
                    <a:pt x="3302775" y="94868"/>
                  </a:lnTo>
                  <a:lnTo>
                    <a:pt x="3270631" y="62724"/>
                  </a:lnTo>
                  <a:lnTo>
                    <a:pt x="3233408" y="36412"/>
                  </a:lnTo>
                  <a:lnTo>
                    <a:pt x="3191860" y="16685"/>
                  </a:lnTo>
                  <a:lnTo>
                    <a:pt x="3146739" y="4296"/>
                  </a:lnTo>
                  <a:lnTo>
                    <a:pt x="3098800" y="0"/>
                  </a:lnTo>
                  <a:close/>
                </a:path>
              </a:pathLst>
            </a:custGeom>
            <a:solidFill>
              <a:srgbClr val="343ACC">
                <a:alpha val="36078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9226" name="object 11"/>
            <p:cNvSpPr>
              <a:spLocks/>
            </p:cNvSpPr>
            <p:nvPr/>
          </p:nvSpPr>
          <p:spPr bwMode="auto">
            <a:xfrm>
              <a:off x="14185900" y="6159499"/>
              <a:ext cx="3365500" cy="3568700"/>
            </a:xfrm>
            <a:custGeom>
              <a:avLst/>
              <a:gdLst/>
              <a:ahLst/>
              <a:cxnLst>
                <a:cxn ang="0">
                  <a:pos x="266699" y="3556000"/>
                </a:cxn>
                <a:cxn ang="0">
                  <a:pos x="3098800" y="3568700"/>
                </a:cxn>
                <a:cxn ang="0">
                  <a:pos x="3098800" y="0"/>
                </a:cxn>
                <a:cxn ang="0">
                  <a:pos x="3144456" y="16792"/>
                </a:cxn>
                <a:cxn ang="0">
                  <a:pos x="3226998" y="47378"/>
                </a:cxn>
                <a:cxn ang="0">
                  <a:pos x="3293062" y="103051"/>
                </a:cxn>
                <a:cxn ang="0">
                  <a:pos x="3336909" y="178071"/>
                </a:cxn>
                <a:cxn ang="0">
                  <a:pos x="3352800" y="266700"/>
                </a:cxn>
                <a:cxn ang="0">
                  <a:pos x="3348707" y="3347656"/>
                </a:cxn>
                <a:cxn ang="0">
                  <a:pos x="3318121" y="3430198"/>
                </a:cxn>
                <a:cxn ang="0">
                  <a:pos x="3262448" y="3496262"/>
                </a:cxn>
                <a:cxn ang="0">
                  <a:pos x="3187428" y="3540109"/>
                </a:cxn>
                <a:cxn ang="0">
                  <a:pos x="3098800" y="3556000"/>
                </a:cxn>
                <a:cxn ang="0">
                  <a:pos x="3146739" y="3564403"/>
                </a:cxn>
                <a:cxn ang="0">
                  <a:pos x="3233408" y="3532287"/>
                </a:cxn>
                <a:cxn ang="0">
                  <a:pos x="3302775" y="3473831"/>
                </a:cxn>
                <a:cxn ang="0">
                  <a:pos x="3348814" y="3395060"/>
                </a:cxn>
                <a:cxn ang="0">
                  <a:pos x="3365500" y="3302000"/>
                </a:cxn>
                <a:cxn ang="0">
                  <a:pos x="3361203" y="218760"/>
                </a:cxn>
                <a:cxn ang="0">
                  <a:pos x="3329087" y="132091"/>
                </a:cxn>
                <a:cxn ang="0">
                  <a:pos x="3270631" y="62724"/>
                </a:cxn>
                <a:cxn ang="0">
                  <a:pos x="3191860" y="16685"/>
                </a:cxn>
                <a:cxn ang="0">
                  <a:pos x="3098800" y="0"/>
                </a:cxn>
                <a:cxn ang="0">
                  <a:pos x="218760" y="4296"/>
                </a:cxn>
                <a:cxn ang="0">
                  <a:pos x="132091" y="36412"/>
                </a:cxn>
                <a:cxn ang="0">
                  <a:pos x="62724" y="94868"/>
                </a:cxn>
                <a:cxn ang="0">
                  <a:pos x="16685" y="173639"/>
                </a:cxn>
                <a:cxn ang="0">
                  <a:pos x="0" y="266700"/>
                </a:cxn>
                <a:cxn ang="0">
                  <a:pos x="4296" y="3349939"/>
                </a:cxn>
                <a:cxn ang="0">
                  <a:pos x="36412" y="3436608"/>
                </a:cxn>
                <a:cxn ang="0">
                  <a:pos x="94868" y="3505975"/>
                </a:cxn>
                <a:cxn ang="0">
                  <a:pos x="173639" y="3552014"/>
                </a:cxn>
                <a:cxn ang="0">
                  <a:pos x="266699" y="3568699"/>
                </a:cxn>
                <a:cxn ang="0">
                  <a:pos x="221043" y="3551907"/>
                </a:cxn>
                <a:cxn ang="0">
                  <a:pos x="138501" y="3521321"/>
                </a:cxn>
                <a:cxn ang="0">
                  <a:pos x="72437" y="3465648"/>
                </a:cxn>
                <a:cxn ang="0">
                  <a:pos x="28590" y="3390628"/>
                </a:cxn>
                <a:cxn ang="0">
                  <a:pos x="12700" y="3302000"/>
                </a:cxn>
                <a:cxn ang="0">
                  <a:pos x="16792" y="221043"/>
                </a:cxn>
                <a:cxn ang="0">
                  <a:pos x="47378" y="138501"/>
                </a:cxn>
                <a:cxn ang="0">
                  <a:pos x="103051" y="72437"/>
                </a:cxn>
                <a:cxn ang="0">
                  <a:pos x="178071" y="28590"/>
                </a:cxn>
                <a:cxn ang="0">
                  <a:pos x="266700" y="12700"/>
                </a:cxn>
                <a:cxn ang="0">
                  <a:pos x="3098800" y="0"/>
                </a:cxn>
                <a:cxn ang="0">
                  <a:pos x="266700" y="12700"/>
                </a:cxn>
                <a:cxn ang="0">
                  <a:pos x="3098800" y="0"/>
                </a:cxn>
              </a:cxnLst>
              <a:rect l="0" t="0" r="r" b="b"/>
              <a:pathLst>
                <a:path w="3365500" h="3568700">
                  <a:moveTo>
                    <a:pt x="3098800" y="3556000"/>
                  </a:moveTo>
                  <a:lnTo>
                    <a:pt x="266699" y="3556000"/>
                  </a:lnTo>
                  <a:lnTo>
                    <a:pt x="266700" y="3568700"/>
                  </a:lnTo>
                  <a:lnTo>
                    <a:pt x="3098800" y="3568700"/>
                  </a:lnTo>
                  <a:lnTo>
                    <a:pt x="3098800" y="3556000"/>
                  </a:lnTo>
                  <a:close/>
                </a:path>
                <a:path w="3365500" h="3568700">
                  <a:moveTo>
                    <a:pt x="3098800" y="0"/>
                  </a:moveTo>
                  <a:lnTo>
                    <a:pt x="3098800" y="12700"/>
                  </a:lnTo>
                  <a:lnTo>
                    <a:pt x="3144456" y="16792"/>
                  </a:lnTo>
                  <a:lnTo>
                    <a:pt x="3187428" y="28590"/>
                  </a:lnTo>
                  <a:lnTo>
                    <a:pt x="3226998" y="47378"/>
                  </a:lnTo>
                  <a:lnTo>
                    <a:pt x="3262448" y="72437"/>
                  </a:lnTo>
                  <a:lnTo>
                    <a:pt x="3293062" y="103051"/>
                  </a:lnTo>
                  <a:lnTo>
                    <a:pt x="3318121" y="138501"/>
                  </a:lnTo>
                  <a:lnTo>
                    <a:pt x="3336909" y="178071"/>
                  </a:lnTo>
                  <a:lnTo>
                    <a:pt x="3348707" y="221043"/>
                  </a:lnTo>
                  <a:lnTo>
                    <a:pt x="3352800" y="266700"/>
                  </a:lnTo>
                  <a:lnTo>
                    <a:pt x="3352800" y="3302000"/>
                  </a:lnTo>
                  <a:lnTo>
                    <a:pt x="3348707" y="3347656"/>
                  </a:lnTo>
                  <a:lnTo>
                    <a:pt x="3336909" y="3390628"/>
                  </a:lnTo>
                  <a:lnTo>
                    <a:pt x="3318121" y="3430198"/>
                  </a:lnTo>
                  <a:lnTo>
                    <a:pt x="3293062" y="3465648"/>
                  </a:lnTo>
                  <a:lnTo>
                    <a:pt x="3262448" y="3496262"/>
                  </a:lnTo>
                  <a:lnTo>
                    <a:pt x="3226998" y="3521321"/>
                  </a:lnTo>
                  <a:lnTo>
                    <a:pt x="3187428" y="3540109"/>
                  </a:lnTo>
                  <a:lnTo>
                    <a:pt x="3144456" y="3551907"/>
                  </a:lnTo>
                  <a:lnTo>
                    <a:pt x="3098800" y="3556000"/>
                  </a:lnTo>
                  <a:lnTo>
                    <a:pt x="3098800" y="3568700"/>
                  </a:lnTo>
                  <a:lnTo>
                    <a:pt x="3146739" y="3564403"/>
                  </a:lnTo>
                  <a:lnTo>
                    <a:pt x="3191860" y="3552014"/>
                  </a:lnTo>
                  <a:lnTo>
                    <a:pt x="3233408" y="3532287"/>
                  </a:lnTo>
                  <a:lnTo>
                    <a:pt x="3270631" y="3505975"/>
                  </a:lnTo>
                  <a:lnTo>
                    <a:pt x="3302775" y="3473831"/>
                  </a:lnTo>
                  <a:lnTo>
                    <a:pt x="3329087" y="3436608"/>
                  </a:lnTo>
                  <a:lnTo>
                    <a:pt x="3348814" y="3395060"/>
                  </a:lnTo>
                  <a:lnTo>
                    <a:pt x="3361203" y="3349939"/>
                  </a:lnTo>
                  <a:lnTo>
                    <a:pt x="3365500" y="3302000"/>
                  </a:lnTo>
                  <a:lnTo>
                    <a:pt x="3365500" y="266700"/>
                  </a:lnTo>
                  <a:lnTo>
                    <a:pt x="3361203" y="218760"/>
                  </a:lnTo>
                  <a:lnTo>
                    <a:pt x="3348814" y="173639"/>
                  </a:lnTo>
                  <a:lnTo>
                    <a:pt x="3329087" y="132091"/>
                  </a:lnTo>
                  <a:lnTo>
                    <a:pt x="3302775" y="94868"/>
                  </a:lnTo>
                  <a:lnTo>
                    <a:pt x="3270631" y="62724"/>
                  </a:lnTo>
                  <a:lnTo>
                    <a:pt x="3233408" y="36412"/>
                  </a:lnTo>
                  <a:lnTo>
                    <a:pt x="3191860" y="16685"/>
                  </a:lnTo>
                  <a:lnTo>
                    <a:pt x="3146739" y="4296"/>
                  </a:lnTo>
                  <a:lnTo>
                    <a:pt x="3098800" y="0"/>
                  </a:lnTo>
                  <a:close/>
                </a:path>
                <a:path w="3365500" h="3568700">
                  <a:moveTo>
                    <a:pt x="266700" y="0"/>
                  </a:moveTo>
                  <a:lnTo>
                    <a:pt x="218760" y="4296"/>
                  </a:lnTo>
                  <a:lnTo>
                    <a:pt x="173639" y="16685"/>
                  </a:lnTo>
                  <a:lnTo>
                    <a:pt x="132091" y="36412"/>
                  </a:lnTo>
                  <a:lnTo>
                    <a:pt x="94868" y="62724"/>
                  </a:lnTo>
                  <a:lnTo>
                    <a:pt x="62724" y="94868"/>
                  </a:lnTo>
                  <a:lnTo>
                    <a:pt x="36412" y="132091"/>
                  </a:lnTo>
                  <a:lnTo>
                    <a:pt x="16685" y="173639"/>
                  </a:lnTo>
                  <a:lnTo>
                    <a:pt x="4296" y="218760"/>
                  </a:lnTo>
                  <a:lnTo>
                    <a:pt x="0" y="266700"/>
                  </a:lnTo>
                  <a:lnTo>
                    <a:pt x="0" y="3302000"/>
                  </a:lnTo>
                  <a:lnTo>
                    <a:pt x="4296" y="3349939"/>
                  </a:lnTo>
                  <a:lnTo>
                    <a:pt x="16685" y="3395060"/>
                  </a:lnTo>
                  <a:lnTo>
                    <a:pt x="36412" y="3436608"/>
                  </a:lnTo>
                  <a:lnTo>
                    <a:pt x="62724" y="3473831"/>
                  </a:lnTo>
                  <a:lnTo>
                    <a:pt x="94868" y="3505975"/>
                  </a:lnTo>
                  <a:lnTo>
                    <a:pt x="132091" y="3532287"/>
                  </a:lnTo>
                  <a:lnTo>
                    <a:pt x="173639" y="3552014"/>
                  </a:lnTo>
                  <a:lnTo>
                    <a:pt x="218760" y="3564403"/>
                  </a:lnTo>
                  <a:lnTo>
                    <a:pt x="266699" y="3568699"/>
                  </a:lnTo>
                  <a:lnTo>
                    <a:pt x="266699" y="3556000"/>
                  </a:lnTo>
                  <a:lnTo>
                    <a:pt x="221043" y="3551907"/>
                  </a:lnTo>
                  <a:lnTo>
                    <a:pt x="178071" y="3540109"/>
                  </a:lnTo>
                  <a:lnTo>
                    <a:pt x="138501" y="3521321"/>
                  </a:lnTo>
                  <a:lnTo>
                    <a:pt x="103051" y="3496262"/>
                  </a:lnTo>
                  <a:lnTo>
                    <a:pt x="72437" y="3465648"/>
                  </a:lnTo>
                  <a:lnTo>
                    <a:pt x="47378" y="3430198"/>
                  </a:lnTo>
                  <a:lnTo>
                    <a:pt x="28590" y="3390628"/>
                  </a:lnTo>
                  <a:lnTo>
                    <a:pt x="16792" y="3347656"/>
                  </a:lnTo>
                  <a:lnTo>
                    <a:pt x="12700" y="3302000"/>
                  </a:lnTo>
                  <a:lnTo>
                    <a:pt x="12700" y="266700"/>
                  </a:lnTo>
                  <a:lnTo>
                    <a:pt x="16792" y="221043"/>
                  </a:lnTo>
                  <a:lnTo>
                    <a:pt x="28590" y="178071"/>
                  </a:lnTo>
                  <a:lnTo>
                    <a:pt x="47378" y="138501"/>
                  </a:lnTo>
                  <a:lnTo>
                    <a:pt x="72437" y="103051"/>
                  </a:lnTo>
                  <a:lnTo>
                    <a:pt x="103051" y="72437"/>
                  </a:lnTo>
                  <a:lnTo>
                    <a:pt x="138501" y="47378"/>
                  </a:lnTo>
                  <a:lnTo>
                    <a:pt x="178071" y="28590"/>
                  </a:lnTo>
                  <a:lnTo>
                    <a:pt x="221043" y="16792"/>
                  </a:lnTo>
                  <a:lnTo>
                    <a:pt x="266700" y="12700"/>
                  </a:lnTo>
                  <a:lnTo>
                    <a:pt x="266700" y="0"/>
                  </a:lnTo>
                  <a:close/>
                </a:path>
                <a:path w="3365500" h="3568700">
                  <a:moveTo>
                    <a:pt x="3098800" y="0"/>
                  </a:moveTo>
                  <a:lnTo>
                    <a:pt x="266700" y="0"/>
                  </a:lnTo>
                  <a:lnTo>
                    <a:pt x="266700" y="12700"/>
                  </a:lnTo>
                  <a:lnTo>
                    <a:pt x="3098800" y="12700"/>
                  </a:lnTo>
                  <a:lnTo>
                    <a:pt x="309880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9227" name="object 12"/>
            <p:cNvSpPr>
              <a:spLocks/>
            </p:cNvSpPr>
            <p:nvPr/>
          </p:nvSpPr>
          <p:spPr bwMode="auto">
            <a:xfrm>
              <a:off x="5638800" y="6222999"/>
              <a:ext cx="3263900" cy="3505200"/>
            </a:xfrm>
            <a:custGeom>
              <a:avLst/>
              <a:gdLst/>
              <a:ahLst/>
              <a:cxnLst>
                <a:cxn ang="0">
                  <a:pos x="2997200" y="0"/>
                </a:cxn>
                <a:cxn ang="0">
                  <a:pos x="266700" y="0"/>
                </a:cxn>
                <a:cxn ang="0">
                  <a:pos x="218760" y="4296"/>
                </a:cxn>
                <a:cxn ang="0">
                  <a:pos x="173639" y="16685"/>
                </a:cxn>
                <a:cxn ang="0">
                  <a:pos x="132091" y="36412"/>
                </a:cxn>
                <a:cxn ang="0">
                  <a:pos x="94868" y="62724"/>
                </a:cxn>
                <a:cxn ang="0">
                  <a:pos x="62724" y="94868"/>
                </a:cxn>
                <a:cxn ang="0">
                  <a:pos x="36412" y="132091"/>
                </a:cxn>
                <a:cxn ang="0">
                  <a:pos x="16685" y="173639"/>
                </a:cxn>
                <a:cxn ang="0">
                  <a:pos x="4296" y="218760"/>
                </a:cxn>
                <a:cxn ang="0">
                  <a:pos x="0" y="266700"/>
                </a:cxn>
                <a:cxn ang="0">
                  <a:pos x="0" y="3238500"/>
                </a:cxn>
                <a:cxn ang="0">
                  <a:pos x="4296" y="3286439"/>
                </a:cxn>
                <a:cxn ang="0">
                  <a:pos x="16685" y="3331560"/>
                </a:cxn>
                <a:cxn ang="0">
                  <a:pos x="36412" y="3373108"/>
                </a:cxn>
                <a:cxn ang="0">
                  <a:pos x="62724" y="3410331"/>
                </a:cxn>
                <a:cxn ang="0">
                  <a:pos x="94868" y="3442475"/>
                </a:cxn>
                <a:cxn ang="0">
                  <a:pos x="132091" y="3468787"/>
                </a:cxn>
                <a:cxn ang="0">
                  <a:pos x="173639" y="3488514"/>
                </a:cxn>
                <a:cxn ang="0">
                  <a:pos x="218760" y="3500903"/>
                </a:cxn>
                <a:cxn ang="0">
                  <a:pos x="266700" y="3505200"/>
                </a:cxn>
                <a:cxn ang="0">
                  <a:pos x="2997200" y="3505200"/>
                </a:cxn>
                <a:cxn ang="0">
                  <a:pos x="3045139" y="3500903"/>
                </a:cxn>
                <a:cxn ang="0">
                  <a:pos x="3090260" y="3488514"/>
                </a:cxn>
                <a:cxn ang="0">
                  <a:pos x="3131808" y="3468787"/>
                </a:cxn>
                <a:cxn ang="0">
                  <a:pos x="3169031" y="3442475"/>
                </a:cxn>
                <a:cxn ang="0">
                  <a:pos x="3201175" y="3410331"/>
                </a:cxn>
                <a:cxn ang="0">
                  <a:pos x="3227487" y="3373108"/>
                </a:cxn>
                <a:cxn ang="0">
                  <a:pos x="3247214" y="3331560"/>
                </a:cxn>
                <a:cxn ang="0">
                  <a:pos x="3259603" y="3286439"/>
                </a:cxn>
                <a:cxn ang="0">
                  <a:pos x="3263900" y="3238500"/>
                </a:cxn>
                <a:cxn ang="0">
                  <a:pos x="3263900" y="266700"/>
                </a:cxn>
                <a:cxn ang="0">
                  <a:pos x="3259603" y="218760"/>
                </a:cxn>
                <a:cxn ang="0">
                  <a:pos x="3247214" y="173639"/>
                </a:cxn>
                <a:cxn ang="0">
                  <a:pos x="3227487" y="132091"/>
                </a:cxn>
                <a:cxn ang="0">
                  <a:pos x="3201175" y="94868"/>
                </a:cxn>
                <a:cxn ang="0">
                  <a:pos x="3169031" y="62724"/>
                </a:cxn>
                <a:cxn ang="0">
                  <a:pos x="3131808" y="36412"/>
                </a:cxn>
                <a:cxn ang="0">
                  <a:pos x="3090260" y="16685"/>
                </a:cxn>
                <a:cxn ang="0">
                  <a:pos x="3045139" y="4296"/>
                </a:cxn>
                <a:cxn ang="0">
                  <a:pos x="2997200" y="0"/>
                </a:cxn>
              </a:cxnLst>
              <a:rect l="0" t="0" r="r" b="b"/>
              <a:pathLst>
                <a:path w="3263900" h="3505200">
                  <a:moveTo>
                    <a:pt x="2997200" y="0"/>
                  </a:moveTo>
                  <a:lnTo>
                    <a:pt x="266700" y="0"/>
                  </a:lnTo>
                  <a:lnTo>
                    <a:pt x="218760" y="4296"/>
                  </a:lnTo>
                  <a:lnTo>
                    <a:pt x="173639" y="16685"/>
                  </a:lnTo>
                  <a:lnTo>
                    <a:pt x="132091" y="36412"/>
                  </a:lnTo>
                  <a:lnTo>
                    <a:pt x="94868" y="62724"/>
                  </a:lnTo>
                  <a:lnTo>
                    <a:pt x="62724" y="94868"/>
                  </a:lnTo>
                  <a:lnTo>
                    <a:pt x="36412" y="132091"/>
                  </a:lnTo>
                  <a:lnTo>
                    <a:pt x="16685" y="173639"/>
                  </a:lnTo>
                  <a:lnTo>
                    <a:pt x="4296" y="218760"/>
                  </a:lnTo>
                  <a:lnTo>
                    <a:pt x="0" y="266700"/>
                  </a:lnTo>
                  <a:lnTo>
                    <a:pt x="0" y="3238500"/>
                  </a:lnTo>
                  <a:lnTo>
                    <a:pt x="4296" y="3286439"/>
                  </a:lnTo>
                  <a:lnTo>
                    <a:pt x="16685" y="3331560"/>
                  </a:lnTo>
                  <a:lnTo>
                    <a:pt x="36412" y="3373108"/>
                  </a:lnTo>
                  <a:lnTo>
                    <a:pt x="62724" y="3410331"/>
                  </a:lnTo>
                  <a:lnTo>
                    <a:pt x="94868" y="3442475"/>
                  </a:lnTo>
                  <a:lnTo>
                    <a:pt x="132091" y="3468787"/>
                  </a:lnTo>
                  <a:lnTo>
                    <a:pt x="173639" y="3488514"/>
                  </a:lnTo>
                  <a:lnTo>
                    <a:pt x="218760" y="3500903"/>
                  </a:lnTo>
                  <a:lnTo>
                    <a:pt x="266700" y="3505200"/>
                  </a:lnTo>
                  <a:lnTo>
                    <a:pt x="2997200" y="3505200"/>
                  </a:lnTo>
                  <a:lnTo>
                    <a:pt x="3045139" y="3500903"/>
                  </a:lnTo>
                  <a:lnTo>
                    <a:pt x="3090260" y="3488514"/>
                  </a:lnTo>
                  <a:lnTo>
                    <a:pt x="3131808" y="3468787"/>
                  </a:lnTo>
                  <a:lnTo>
                    <a:pt x="3169031" y="3442475"/>
                  </a:lnTo>
                  <a:lnTo>
                    <a:pt x="3201175" y="3410331"/>
                  </a:lnTo>
                  <a:lnTo>
                    <a:pt x="3227487" y="3373108"/>
                  </a:lnTo>
                  <a:lnTo>
                    <a:pt x="3247214" y="3331560"/>
                  </a:lnTo>
                  <a:lnTo>
                    <a:pt x="3259603" y="3286439"/>
                  </a:lnTo>
                  <a:lnTo>
                    <a:pt x="3263900" y="3238500"/>
                  </a:lnTo>
                  <a:lnTo>
                    <a:pt x="3263900" y="266700"/>
                  </a:lnTo>
                  <a:lnTo>
                    <a:pt x="3259603" y="218760"/>
                  </a:lnTo>
                  <a:lnTo>
                    <a:pt x="3247214" y="173639"/>
                  </a:lnTo>
                  <a:lnTo>
                    <a:pt x="3227487" y="132091"/>
                  </a:lnTo>
                  <a:lnTo>
                    <a:pt x="3201175" y="94868"/>
                  </a:lnTo>
                  <a:lnTo>
                    <a:pt x="3169031" y="62724"/>
                  </a:lnTo>
                  <a:lnTo>
                    <a:pt x="3131808" y="36412"/>
                  </a:lnTo>
                  <a:lnTo>
                    <a:pt x="3090260" y="16685"/>
                  </a:lnTo>
                  <a:lnTo>
                    <a:pt x="3045139" y="4296"/>
                  </a:lnTo>
                  <a:lnTo>
                    <a:pt x="2997200" y="0"/>
                  </a:lnTo>
                  <a:close/>
                </a:path>
              </a:pathLst>
            </a:custGeom>
            <a:solidFill>
              <a:srgbClr val="343ACC">
                <a:alpha val="36078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9228" name="object 13"/>
            <p:cNvSpPr>
              <a:spLocks/>
            </p:cNvSpPr>
            <p:nvPr/>
          </p:nvSpPr>
          <p:spPr bwMode="auto">
            <a:xfrm>
              <a:off x="5638800" y="6222999"/>
              <a:ext cx="3263900" cy="3505200"/>
            </a:xfrm>
            <a:custGeom>
              <a:avLst/>
              <a:gdLst/>
              <a:ahLst/>
              <a:cxnLst>
                <a:cxn ang="0">
                  <a:pos x="218760" y="4296"/>
                </a:cxn>
                <a:cxn ang="0">
                  <a:pos x="132091" y="36412"/>
                </a:cxn>
                <a:cxn ang="0">
                  <a:pos x="62724" y="94868"/>
                </a:cxn>
                <a:cxn ang="0">
                  <a:pos x="16685" y="173639"/>
                </a:cxn>
                <a:cxn ang="0">
                  <a:pos x="0" y="266700"/>
                </a:cxn>
                <a:cxn ang="0">
                  <a:pos x="4296" y="3286439"/>
                </a:cxn>
                <a:cxn ang="0">
                  <a:pos x="36412" y="3373108"/>
                </a:cxn>
                <a:cxn ang="0">
                  <a:pos x="94868" y="3442475"/>
                </a:cxn>
                <a:cxn ang="0">
                  <a:pos x="173639" y="3488514"/>
                </a:cxn>
                <a:cxn ang="0">
                  <a:pos x="266700" y="3505200"/>
                </a:cxn>
                <a:cxn ang="0">
                  <a:pos x="221043" y="3488407"/>
                </a:cxn>
                <a:cxn ang="0">
                  <a:pos x="138501" y="3457821"/>
                </a:cxn>
                <a:cxn ang="0">
                  <a:pos x="72437" y="3402148"/>
                </a:cxn>
                <a:cxn ang="0">
                  <a:pos x="28590" y="3327128"/>
                </a:cxn>
                <a:cxn ang="0">
                  <a:pos x="12700" y="3238500"/>
                </a:cxn>
                <a:cxn ang="0">
                  <a:pos x="16792" y="221043"/>
                </a:cxn>
                <a:cxn ang="0">
                  <a:pos x="47378" y="138501"/>
                </a:cxn>
                <a:cxn ang="0">
                  <a:pos x="103051" y="72437"/>
                </a:cxn>
                <a:cxn ang="0">
                  <a:pos x="178071" y="28590"/>
                </a:cxn>
                <a:cxn ang="0">
                  <a:pos x="266700" y="12700"/>
                </a:cxn>
                <a:cxn ang="0">
                  <a:pos x="2997200" y="3492500"/>
                </a:cxn>
                <a:cxn ang="0">
                  <a:pos x="266700" y="3505200"/>
                </a:cxn>
                <a:cxn ang="0">
                  <a:pos x="2997200" y="3492500"/>
                </a:cxn>
                <a:cxn ang="0">
                  <a:pos x="2997200" y="12700"/>
                </a:cxn>
                <a:cxn ang="0">
                  <a:pos x="3085828" y="28590"/>
                </a:cxn>
                <a:cxn ang="0">
                  <a:pos x="3160848" y="72437"/>
                </a:cxn>
                <a:cxn ang="0">
                  <a:pos x="3216521" y="138501"/>
                </a:cxn>
                <a:cxn ang="0">
                  <a:pos x="3247107" y="221043"/>
                </a:cxn>
                <a:cxn ang="0">
                  <a:pos x="3251200" y="3238500"/>
                </a:cxn>
                <a:cxn ang="0">
                  <a:pos x="3235309" y="3327128"/>
                </a:cxn>
                <a:cxn ang="0">
                  <a:pos x="3191462" y="3402148"/>
                </a:cxn>
                <a:cxn ang="0">
                  <a:pos x="3125398" y="3457821"/>
                </a:cxn>
                <a:cxn ang="0">
                  <a:pos x="3042856" y="3488407"/>
                </a:cxn>
                <a:cxn ang="0">
                  <a:pos x="2997200" y="3505200"/>
                </a:cxn>
                <a:cxn ang="0">
                  <a:pos x="3090260" y="3488514"/>
                </a:cxn>
                <a:cxn ang="0">
                  <a:pos x="3169031" y="3442475"/>
                </a:cxn>
                <a:cxn ang="0">
                  <a:pos x="3227487" y="3373108"/>
                </a:cxn>
                <a:cxn ang="0">
                  <a:pos x="3259603" y="3286439"/>
                </a:cxn>
                <a:cxn ang="0">
                  <a:pos x="3263900" y="266700"/>
                </a:cxn>
                <a:cxn ang="0">
                  <a:pos x="3247214" y="173639"/>
                </a:cxn>
                <a:cxn ang="0">
                  <a:pos x="3201175" y="94868"/>
                </a:cxn>
                <a:cxn ang="0">
                  <a:pos x="3131808" y="36412"/>
                </a:cxn>
                <a:cxn ang="0">
                  <a:pos x="3045139" y="4296"/>
                </a:cxn>
                <a:cxn ang="0">
                  <a:pos x="2997200" y="0"/>
                </a:cxn>
                <a:cxn ang="0">
                  <a:pos x="266700" y="12700"/>
                </a:cxn>
                <a:cxn ang="0">
                  <a:pos x="2997200" y="0"/>
                </a:cxn>
              </a:cxnLst>
              <a:rect l="0" t="0" r="r" b="b"/>
              <a:pathLst>
                <a:path w="3263900" h="3505200">
                  <a:moveTo>
                    <a:pt x="266700" y="0"/>
                  </a:moveTo>
                  <a:lnTo>
                    <a:pt x="218760" y="4296"/>
                  </a:lnTo>
                  <a:lnTo>
                    <a:pt x="173639" y="16685"/>
                  </a:lnTo>
                  <a:lnTo>
                    <a:pt x="132091" y="36412"/>
                  </a:lnTo>
                  <a:lnTo>
                    <a:pt x="94868" y="62724"/>
                  </a:lnTo>
                  <a:lnTo>
                    <a:pt x="62724" y="94868"/>
                  </a:lnTo>
                  <a:lnTo>
                    <a:pt x="36412" y="132091"/>
                  </a:lnTo>
                  <a:lnTo>
                    <a:pt x="16685" y="173639"/>
                  </a:lnTo>
                  <a:lnTo>
                    <a:pt x="4296" y="218760"/>
                  </a:lnTo>
                  <a:lnTo>
                    <a:pt x="0" y="266700"/>
                  </a:lnTo>
                  <a:lnTo>
                    <a:pt x="0" y="3238500"/>
                  </a:lnTo>
                  <a:lnTo>
                    <a:pt x="4296" y="3286439"/>
                  </a:lnTo>
                  <a:lnTo>
                    <a:pt x="16685" y="3331560"/>
                  </a:lnTo>
                  <a:lnTo>
                    <a:pt x="36412" y="3373108"/>
                  </a:lnTo>
                  <a:lnTo>
                    <a:pt x="62724" y="3410331"/>
                  </a:lnTo>
                  <a:lnTo>
                    <a:pt x="94868" y="3442475"/>
                  </a:lnTo>
                  <a:lnTo>
                    <a:pt x="132091" y="3468787"/>
                  </a:lnTo>
                  <a:lnTo>
                    <a:pt x="173639" y="3488514"/>
                  </a:lnTo>
                  <a:lnTo>
                    <a:pt x="218760" y="3500903"/>
                  </a:lnTo>
                  <a:lnTo>
                    <a:pt x="266700" y="3505200"/>
                  </a:lnTo>
                  <a:lnTo>
                    <a:pt x="266700" y="3492500"/>
                  </a:lnTo>
                  <a:lnTo>
                    <a:pt x="221043" y="3488407"/>
                  </a:lnTo>
                  <a:lnTo>
                    <a:pt x="178071" y="3476609"/>
                  </a:lnTo>
                  <a:lnTo>
                    <a:pt x="138501" y="3457821"/>
                  </a:lnTo>
                  <a:lnTo>
                    <a:pt x="103051" y="3432762"/>
                  </a:lnTo>
                  <a:lnTo>
                    <a:pt x="72437" y="3402148"/>
                  </a:lnTo>
                  <a:lnTo>
                    <a:pt x="47378" y="3366698"/>
                  </a:lnTo>
                  <a:lnTo>
                    <a:pt x="28590" y="3327128"/>
                  </a:lnTo>
                  <a:lnTo>
                    <a:pt x="16792" y="3284156"/>
                  </a:lnTo>
                  <a:lnTo>
                    <a:pt x="12700" y="3238500"/>
                  </a:lnTo>
                  <a:lnTo>
                    <a:pt x="12700" y="266700"/>
                  </a:lnTo>
                  <a:lnTo>
                    <a:pt x="16792" y="221043"/>
                  </a:lnTo>
                  <a:lnTo>
                    <a:pt x="28590" y="178071"/>
                  </a:lnTo>
                  <a:lnTo>
                    <a:pt x="47378" y="138501"/>
                  </a:lnTo>
                  <a:lnTo>
                    <a:pt x="72437" y="103051"/>
                  </a:lnTo>
                  <a:lnTo>
                    <a:pt x="103051" y="72437"/>
                  </a:lnTo>
                  <a:lnTo>
                    <a:pt x="138501" y="47378"/>
                  </a:lnTo>
                  <a:lnTo>
                    <a:pt x="178071" y="28590"/>
                  </a:lnTo>
                  <a:lnTo>
                    <a:pt x="221043" y="16792"/>
                  </a:lnTo>
                  <a:lnTo>
                    <a:pt x="266700" y="12700"/>
                  </a:lnTo>
                  <a:lnTo>
                    <a:pt x="266700" y="0"/>
                  </a:lnTo>
                  <a:close/>
                </a:path>
                <a:path w="3263900" h="3505200">
                  <a:moveTo>
                    <a:pt x="2997200" y="3492500"/>
                  </a:moveTo>
                  <a:lnTo>
                    <a:pt x="266700" y="3492500"/>
                  </a:lnTo>
                  <a:lnTo>
                    <a:pt x="266700" y="3505200"/>
                  </a:lnTo>
                  <a:lnTo>
                    <a:pt x="2997200" y="3505200"/>
                  </a:lnTo>
                  <a:lnTo>
                    <a:pt x="2997200" y="3492500"/>
                  </a:lnTo>
                  <a:close/>
                </a:path>
                <a:path w="3263900" h="3505200">
                  <a:moveTo>
                    <a:pt x="2997200" y="0"/>
                  </a:moveTo>
                  <a:lnTo>
                    <a:pt x="2997200" y="12700"/>
                  </a:lnTo>
                  <a:lnTo>
                    <a:pt x="3042856" y="16792"/>
                  </a:lnTo>
                  <a:lnTo>
                    <a:pt x="3085828" y="28590"/>
                  </a:lnTo>
                  <a:lnTo>
                    <a:pt x="3125398" y="47378"/>
                  </a:lnTo>
                  <a:lnTo>
                    <a:pt x="3160848" y="72437"/>
                  </a:lnTo>
                  <a:lnTo>
                    <a:pt x="3191462" y="103051"/>
                  </a:lnTo>
                  <a:lnTo>
                    <a:pt x="3216521" y="138501"/>
                  </a:lnTo>
                  <a:lnTo>
                    <a:pt x="3235309" y="178071"/>
                  </a:lnTo>
                  <a:lnTo>
                    <a:pt x="3247107" y="221043"/>
                  </a:lnTo>
                  <a:lnTo>
                    <a:pt x="3251200" y="266700"/>
                  </a:lnTo>
                  <a:lnTo>
                    <a:pt x="3251200" y="3238500"/>
                  </a:lnTo>
                  <a:lnTo>
                    <a:pt x="3247107" y="3284156"/>
                  </a:lnTo>
                  <a:lnTo>
                    <a:pt x="3235309" y="3327128"/>
                  </a:lnTo>
                  <a:lnTo>
                    <a:pt x="3216521" y="3366698"/>
                  </a:lnTo>
                  <a:lnTo>
                    <a:pt x="3191462" y="3402148"/>
                  </a:lnTo>
                  <a:lnTo>
                    <a:pt x="3160848" y="3432762"/>
                  </a:lnTo>
                  <a:lnTo>
                    <a:pt x="3125398" y="3457821"/>
                  </a:lnTo>
                  <a:lnTo>
                    <a:pt x="3085828" y="3476609"/>
                  </a:lnTo>
                  <a:lnTo>
                    <a:pt x="3042856" y="3488407"/>
                  </a:lnTo>
                  <a:lnTo>
                    <a:pt x="2997200" y="3492500"/>
                  </a:lnTo>
                  <a:lnTo>
                    <a:pt x="2997200" y="3505200"/>
                  </a:lnTo>
                  <a:lnTo>
                    <a:pt x="3045139" y="3500903"/>
                  </a:lnTo>
                  <a:lnTo>
                    <a:pt x="3090260" y="3488514"/>
                  </a:lnTo>
                  <a:lnTo>
                    <a:pt x="3131808" y="3468787"/>
                  </a:lnTo>
                  <a:lnTo>
                    <a:pt x="3169031" y="3442475"/>
                  </a:lnTo>
                  <a:lnTo>
                    <a:pt x="3201175" y="3410331"/>
                  </a:lnTo>
                  <a:lnTo>
                    <a:pt x="3227487" y="3373108"/>
                  </a:lnTo>
                  <a:lnTo>
                    <a:pt x="3247214" y="3331560"/>
                  </a:lnTo>
                  <a:lnTo>
                    <a:pt x="3259603" y="3286439"/>
                  </a:lnTo>
                  <a:lnTo>
                    <a:pt x="3263900" y="3238500"/>
                  </a:lnTo>
                  <a:lnTo>
                    <a:pt x="3263900" y="266700"/>
                  </a:lnTo>
                  <a:lnTo>
                    <a:pt x="3259603" y="218760"/>
                  </a:lnTo>
                  <a:lnTo>
                    <a:pt x="3247214" y="173639"/>
                  </a:lnTo>
                  <a:lnTo>
                    <a:pt x="3227487" y="132091"/>
                  </a:lnTo>
                  <a:lnTo>
                    <a:pt x="3201175" y="94868"/>
                  </a:lnTo>
                  <a:lnTo>
                    <a:pt x="3169031" y="62724"/>
                  </a:lnTo>
                  <a:lnTo>
                    <a:pt x="3131808" y="36412"/>
                  </a:lnTo>
                  <a:lnTo>
                    <a:pt x="3090260" y="16685"/>
                  </a:lnTo>
                  <a:lnTo>
                    <a:pt x="3045139" y="4296"/>
                  </a:lnTo>
                  <a:lnTo>
                    <a:pt x="2997200" y="0"/>
                  </a:lnTo>
                  <a:close/>
                </a:path>
                <a:path w="3263900" h="3505200">
                  <a:moveTo>
                    <a:pt x="2997200" y="0"/>
                  </a:moveTo>
                  <a:lnTo>
                    <a:pt x="266700" y="0"/>
                  </a:lnTo>
                  <a:lnTo>
                    <a:pt x="266700" y="12700"/>
                  </a:lnTo>
                  <a:lnTo>
                    <a:pt x="2997200" y="12700"/>
                  </a:lnTo>
                  <a:lnTo>
                    <a:pt x="299720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9229" name="object 14"/>
            <p:cNvSpPr>
              <a:spLocks/>
            </p:cNvSpPr>
            <p:nvPr/>
          </p:nvSpPr>
          <p:spPr bwMode="auto">
            <a:xfrm>
              <a:off x="1320800" y="6222999"/>
              <a:ext cx="3416300" cy="3505200"/>
            </a:xfrm>
            <a:custGeom>
              <a:avLst/>
              <a:gdLst/>
              <a:ahLst/>
              <a:cxnLst>
                <a:cxn ang="0">
                  <a:pos x="3149599" y="0"/>
                </a:cxn>
                <a:cxn ang="0">
                  <a:pos x="266700" y="0"/>
                </a:cxn>
                <a:cxn ang="0">
                  <a:pos x="218760" y="4296"/>
                </a:cxn>
                <a:cxn ang="0">
                  <a:pos x="173639" y="16685"/>
                </a:cxn>
                <a:cxn ang="0">
                  <a:pos x="132091" y="36412"/>
                </a:cxn>
                <a:cxn ang="0">
                  <a:pos x="94868" y="62724"/>
                </a:cxn>
                <a:cxn ang="0">
                  <a:pos x="62724" y="94868"/>
                </a:cxn>
                <a:cxn ang="0">
                  <a:pos x="36412" y="132091"/>
                </a:cxn>
                <a:cxn ang="0">
                  <a:pos x="16685" y="173639"/>
                </a:cxn>
                <a:cxn ang="0">
                  <a:pos x="4296" y="218760"/>
                </a:cxn>
                <a:cxn ang="0">
                  <a:pos x="0" y="266700"/>
                </a:cxn>
                <a:cxn ang="0">
                  <a:pos x="0" y="3238500"/>
                </a:cxn>
                <a:cxn ang="0">
                  <a:pos x="4296" y="3286439"/>
                </a:cxn>
                <a:cxn ang="0">
                  <a:pos x="16685" y="3331560"/>
                </a:cxn>
                <a:cxn ang="0">
                  <a:pos x="36412" y="3373108"/>
                </a:cxn>
                <a:cxn ang="0">
                  <a:pos x="62724" y="3410331"/>
                </a:cxn>
                <a:cxn ang="0">
                  <a:pos x="94868" y="3442475"/>
                </a:cxn>
                <a:cxn ang="0">
                  <a:pos x="132091" y="3468787"/>
                </a:cxn>
                <a:cxn ang="0">
                  <a:pos x="173639" y="3488514"/>
                </a:cxn>
                <a:cxn ang="0">
                  <a:pos x="218760" y="3500903"/>
                </a:cxn>
                <a:cxn ang="0">
                  <a:pos x="266700" y="3505200"/>
                </a:cxn>
                <a:cxn ang="0">
                  <a:pos x="3149600" y="3505200"/>
                </a:cxn>
                <a:cxn ang="0">
                  <a:pos x="3197539" y="3500903"/>
                </a:cxn>
                <a:cxn ang="0">
                  <a:pos x="3242660" y="3488514"/>
                </a:cxn>
                <a:cxn ang="0">
                  <a:pos x="3284208" y="3468787"/>
                </a:cxn>
                <a:cxn ang="0">
                  <a:pos x="3321431" y="3442475"/>
                </a:cxn>
                <a:cxn ang="0">
                  <a:pos x="3353575" y="3410331"/>
                </a:cxn>
                <a:cxn ang="0">
                  <a:pos x="3379887" y="3373108"/>
                </a:cxn>
                <a:cxn ang="0">
                  <a:pos x="3399614" y="3331560"/>
                </a:cxn>
                <a:cxn ang="0">
                  <a:pos x="3412003" y="3286439"/>
                </a:cxn>
                <a:cxn ang="0">
                  <a:pos x="3416300" y="3238500"/>
                </a:cxn>
                <a:cxn ang="0">
                  <a:pos x="3416300" y="266700"/>
                </a:cxn>
                <a:cxn ang="0">
                  <a:pos x="3412003" y="218760"/>
                </a:cxn>
                <a:cxn ang="0">
                  <a:pos x="3399614" y="173639"/>
                </a:cxn>
                <a:cxn ang="0">
                  <a:pos x="3379887" y="132091"/>
                </a:cxn>
                <a:cxn ang="0">
                  <a:pos x="3353575" y="94868"/>
                </a:cxn>
                <a:cxn ang="0">
                  <a:pos x="3321431" y="62724"/>
                </a:cxn>
                <a:cxn ang="0">
                  <a:pos x="3284208" y="36412"/>
                </a:cxn>
                <a:cxn ang="0">
                  <a:pos x="3242660" y="16685"/>
                </a:cxn>
                <a:cxn ang="0">
                  <a:pos x="3197539" y="4296"/>
                </a:cxn>
                <a:cxn ang="0">
                  <a:pos x="3149599" y="0"/>
                </a:cxn>
              </a:cxnLst>
              <a:rect l="0" t="0" r="r" b="b"/>
              <a:pathLst>
                <a:path w="3416300" h="3505200">
                  <a:moveTo>
                    <a:pt x="3149599" y="0"/>
                  </a:moveTo>
                  <a:lnTo>
                    <a:pt x="266700" y="0"/>
                  </a:lnTo>
                  <a:lnTo>
                    <a:pt x="218760" y="4296"/>
                  </a:lnTo>
                  <a:lnTo>
                    <a:pt x="173639" y="16685"/>
                  </a:lnTo>
                  <a:lnTo>
                    <a:pt x="132091" y="36412"/>
                  </a:lnTo>
                  <a:lnTo>
                    <a:pt x="94868" y="62724"/>
                  </a:lnTo>
                  <a:lnTo>
                    <a:pt x="62724" y="94868"/>
                  </a:lnTo>
                  <a:lnTo>
                    <a:pt x="36412" y="132091"/>
                  </a:lnTo>
                  <a:lnTo>
                    <a:pt x="16685" y="173639"/>
                  </a:lnTo>
                  <a:lnTo>
                    <a:pt x="4296" y="218760"/>
                  </a:lnTo>
                  <a:lnTo>
                    <a:pt x="0" y="266700"/>
                  </a:lnTo>
                  <a:lnTo>
                    <a:pt x="0" y="3238500"/>
                  </a:lnTo>
                  <a:lnTo>
                    <a:pt x="4296" y="3286439"/>
                  </a:lnTo>
                  <a:lnTo>
                    <a:pt x="16685" y="3331560"/>
                  </a:lnTo>
                  <a:lnTo>
                    <a:pt x="36412" y="3373108"/>
                  </a:lnTo>
                  <a:lnTo>
                    <a:pt x="62724" y="3410331"/>
                  </a:lnTo>
                  <a:lnTo>
                    <a:pt x="94868" y="3442475"/>
                  </a:lnTo>
                  <a:lnTo>
                    <a:pt x="132091" y="3468787"/>
                  </a:lnTo>
                  <a:lnTo>
                    <a:pt x="173639" y="3488514"/>
                  </a:lnTo>
                  <a:lnTo>
                    <a:pt x="218760" y="3500903"/>
                  </a:lnTo>
                  <a:lnTo>
                    <a:pt x="266700" y="3505200"/>
                  </a:lnTo>
                  <a:lnTo>
                    <a:pt x="3149600" y="3505200"/>
                  </a:lnTo>
                  <a:lnTo>
                    <a:pt x="3197539" y="3500903"/>
                  </a:lnTo>
                  <a:lnTo>
                    <a:pt x="3242660" y="3488514"/>
                  </a:lnTo>
                  <a:lnTo>
                    <a:pt x="3284208" y="3468787"/>
                  </a:lnTo>
                  <a:lnTo>
                    <a:pt x="3321431" y="3442475"/>
                  </a:lnTo>
                  <a:lnTo>
                    <a:pt x="3353575" y="3410331"/>
                  </a:lnTo>
                  <a:lnTo>
                    <a:pt x="3379887" y="3373108"/>
                  </a:lnTo>
                  <a:lnTo>
                    <a:pt x="3399614" y="3331560"/>
                  </a:lnTo>
                  <a:lnTo>
                    <a:pt x="3412003" y="3286439"/>
                  </a:lnTo>
                  <a:lnTo>
                    <a:pt x="3416300" y="3238500"/>
                  </a:lnTo>
                  <a:lnTo>
                    <a:pt x="3416300" y="266700"/>
                  </a:lnTo>
                  <a:lnTo>
                    <a:pt x="3412003" y="218760"/>
                  </a:lnTo>
                  <a:lnTo>
                    <a:pt x="3399614" y="173639"/>
                  </a:lnTo>
                  <a:lnTo>
                    <a:pt x="3379887" y="132091"/>
                  </a:lnTo>
                  <a:lnTo>
                    <a:pt x="3353575" y="94868"/>
                  </a:lnTo>
                  <a:lnTo>
                    <a:pt x="3321431" y="62724"/>
                  </a:lnTo>
                  <a:lnTo>
                    <a:pt x="3284208" y="36412"/>
                  </a:lnTo>
                  <a:lnTo>
                    <a:pt x="3242660" y="16685"/>
                  </a:lnTo>
                  <a:lnTo>
                    <a:pt x="3197539" y="4296"/>
                  </a:lnTo>
                  <a:lnTo>
                    <a:pt x="3149599" y="0"/>
                  </a:lnTo>
                  <a:close/>
                </a:path>
              </a:pathLst>
            </a:custGeom>
            <a:solidFill>
              <a:srgbClr val="343ACC">
                <a:alpha val="36078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9230" name="object 15"/>
            <p:cNvSpPr>
              <a:spLocks/>
            </p:cNvSpPr>
            <p:nvPr/>
          </p:nvSpPr>
          <p:spPr bwMode="auto">
            <a:xfrm>
              <a:off x="1295400" y="3949699"/>
              <a:ext cx="16256000" cy="5778500"/>
            </a:xfrm>
            <a:custGeom>
              <a:avLst/>
              <a:gdLst/>
              <a:ahLst/>
              <a:cxnLst>
                <a:cxn ang="0">
                  <a:pos x="3437394" y="2492070"/>
                </a:cxn>
                <a:cxn ang="0">
                  <a:pos x="3429000" y="2540000"/>
                </a:cxn>
                <a:cxn ang="0">
                  <a:pos x="3424898" y="5557469"/>
                </a:cxn>
                <a:cxn ang="0">
                  <a:pos x="3394316" y="5640006"/>
                </a:cxn>
                <a:cxn ang="0">
                  <a:pos x="3338639" y="5706072"/>
                </a:cxn>
                <a:cxn ang="0">
                  <a:pos x="3263620" y="5749912"/>
                </a:cxn>
                <a:cxn ang="0">
                  <a:pos x="3175000" y="5765800"/>
                </a:cxn>
                <a:cxn ang="0">
                  <a:pos x="246430" y="5761710"/>
                </a:cxn>
                <a:cxn ang="0">
                  <a:pos x="163893" y="5731129"/>
                </a:cxn>
                <a:cxn ang="0">
                  <a:pos x="97828" y="5675452"/>
                </a:cxn>
                <a:cxn ang="0">
                  <a:pos x="53987" y="5600433"/>
                </a:cxn>
                <a:cxn ang="0">
                  <a:pos x="38100" y="5511800"/>
                </a:cxn>
                <a:cxn ang="0">
                  <a:pos x="42189" y="2494343"/>
                </a:cxn>
                <a:cxn ang="0">
                  <a:pos x="72771" y="2411806"/>
                </a:cxn>
                <a:cxn ang="0">
                  <a:pos x="128447" y="2345740"/>
                </a:cxn>
                <a:cxn ang="0">
                  <a:pos x="203466" y="2301900"/>
                </a:cxn>
                <a:cxn ang="0">
                  <a:pos x="292100" y="2286000"/>
                </a:cxn>
                <a:cxn ang="0">
                  <a:pos x="3220656" y="2290102"/>
                </a:cxn>
                <a:cxn ang="0">
                  <a:pos x="3303193" y="2320683"/>
                </a:cxn>
                <a:cxn ang="0">
                  <a:pos x="3369259" y="2376360"/>
                </a:cxn>
                <a:cxn ang="0">
                  <a:pos x="3413099" y="2451379"/>
                </a:cxn>
                <a:cxn ang="0">
                  <a:pos x="3429000" y="2540000"/>
                </a:cxn>
                <a:cxn ang="0">
                  <a:pos x="3405276" y="2405392"/>
                </a:cxn>
                <a:cxn ang="0">
                  <a:pos x="3346831" y="2336025"/>
                </a:cxn>
                <a:cxn ang="0">
                  <a:pos x="3268053" y="2289987"/>
                </a:cxn>
                <a:cxn ang="0">
                  <a:pos x="3175000" y="2273300"/>
                </a:cxn>
                <a:cxn ang="0">
                  <a:pos x="244157" y="2277605"/>
                </a:cxn>
                <a:cxn ang="0">
                  <a:pos x="157480" y="2309723"/>
                </a:cxn>
                <a:cxn ang="0">
                  <a:pos x="88112" y="2368169"/>
                </a:cxn>
                <a:cxn ang="0">
                  <a:pos x="42075" y="2446947"/>
                </a:cxn>
                <a:cxn ang="0">
                  <a:pos x="25400" y="2540000"/>
                </a:cxn>
                <a:cxn ang="0">
                  <a:pos x="29692" y="5559742"/>
                </a:cxn>
                <a:cxn ang="0">
                  <a:pos x="61810" y="5646420"/>
                </a:cxn>
                <a:cxn ang="0">
                  <a:pos x="120256" y="5715787"/>
                </a:cxn>
                <a:cxn ang="0">
                  <a:pos x="199034" y="5761825"/>
                </a:cxn>
                <a:cxn ang="0">
                  <a:pos x="292100" y="5778500"/>
                </a:cxn>
                <a:cxn ang="0">
                  <a:pos x="3222929" y="5774207"/>
                </a:cxn>
                <a:cxn ang="0">
                  <a:pos x="3309607" y="5742089"/>
                </a:cxn>
                <a:cxn ang="0">
                  <a:pos x="3378974" y="5683643"/>
                </a:cxn>
                <a:cxn ang="0">
                  <a:pos x="3425012" y="5604865"/>
                </a:cxn>
                <a:cxn ang="0">
                  <a:pos x="3441700" y="5511800"/>
                </a:cxn>
                <a:cxn ang="0">
                  <a:pos x="16256000" y="0"/>
                </a:cxn>
                <a:cxn ang="0">
                  <a:pos x="0" y="38100"/>
                </a:cxn>
                <a:cxn ang="0">
                  <a:pos x="16256000" y="0"/>
                </a:cxn>
              </a:cxnLst>
              <a:rect l="0" t="0" r="r" b="b"/>
              <a:pathLst>
                <a:path w="16256000" h="5778500">
                  <a:moveTo>
                    <a:pt x="3441700" y="2540000"/>
                  </a:moveTo>
                  <a:lnTo>
                    <a:pt x="3437394" y="2492070"/>
                  </a:lnTo>
                  <a:lnTo>
                    <a:pt x="3429000" y="2461488"/>
                  </a:lnTo>
                  <a:lnTo>
                    <a:pt x="3429000" y="2540000"/>
                  </a:lnTo>
                  <a:lnTo>
                    <a:pt x="3429000" y="5511800"/>
                  </a:lnTo>
                  <a:lnTo>
                    <a:pt x="3424898" y="5557469"/>
                  </a:lnTo>
                  <a:lnTo>
                    <a:pt x="3413099" y="5600433"/>
                  </a:lnTo>
                  <a:lnTo>
                    <a:pt x="3394316" y="5640006"/>
                  </a:lnTo>
                  <a:lnTo>
                    <a:pt x="3369259" y="5675452"/>
                  </a:lnTo>
                  <a:lnTo>
                    <a:pt x="3338639" y="5706072"/>
                  </a:lnTo>
                  <a:lnTo>
                    <a:pt x="3303193" y="5731129"/>
                  </a:lnTo>
                  <a:lnTo>
                    <a:pt x="3263620" y="5749912"/>
                  </a:lnTo>
                  <a:lnTo>
                    <a:pt x="3220656" y="5761710"/>
                  </a:lnTo>
                  <a:lnTo>
                    <a:pt x="3175000" y="5765800"/>
                  </a:lnTo>
                  <a:lnTo>
                    <a:pt x="292100" y="5765800"/>
                  </a:lnTo>
                  <a:lnTo>
                    <a:pt x="246430" y="5761710"/>
                  </a:lnTo>
                  <a:lnTo>
                    <a:pt x="203466" y="5749912"/>
                  </a:lnTo>
                  <a:lnTo>
                    <a:pt x="163893" y="5731129"/>
                  </a:lnTo>
                  <a:lnTo>
                    <a:pt x="128447" y="5706072"/>
                  </a:lnTo>
                  <a:lnTo>
                    <a:pt x="97828" y="5675452"/>
                  </a:lnTo>
                  <a:lnTo>
                    <a:pt x="72771" y="5640006"/>
                  </a:lnTo>
                  <a:lnTo>
                    <a:pt x="53987" y="5600433"/>
                  </a:lnTo>
                  <a:lnTo>
                    <a:pt x="42189" y="5557469"/>
                  </a:lnTo>
                  <a:lnTo>
                    <a:pt x="38100" y="5511800"/>
                  </a:lnTo>
                  <a:lnTo>
                    <a:pt x="38100" y="2540000"/>
                  </a:lnTo>
                  <a:lnTo>
                    <a:pt x="42189" y="2494343"/>
                  </a:lnTo>
                  <a:lnTo>
                    <a:pt x="53987" y="2451379"/>
                  </a:lnTo>
                  <a:lnTo>
                    <a:pt x="72771" y="2411806"/>
                  </a:lnTo>
                  <a:lnTo>
                    <a:pt x="97828" y="2376360"/>
                  </a:lnTo>
                  <a:lnTo>
                    <a:pt x="128447" y="2345740"/>
                  </a:lnTo>
                  <a:lnTo>
                    <a:pt x="163893" y="2320683"/>
                  </a:lnTo>
                  <a:lnTo>
                    <a:pt x="203466" y="2301900"/>
                  </a:lnTo>
                  <a:lnTo>
                    <a:pt x="246430" y="2290102"/>
                  </a:lnTo>
                  <a:lnTo>
                    <a:pt x="292100" y="2286000"/>
                  </a:lnTo>
                  <a:lnTo>
                    <a:pt x="3174987" y="2286000"/>
                  </a:lnTo>
                  <a:lnTo>
                    <a:pt x="3220656" y="2290102"/>
                  </a:lnTo>
                  <a:lnTo>
                    <a:pt x="3263620" y="2301900"/>
                  </a:lnTo>
                  <a:lnTo>
                    <a:pt x="3303193" y="2320683"/>
                  </a:lnTo>
                  <a:lnTo>
                    <a:pt x="3338639" y="2345740"/>
                  </a:lnTo>
                  <a:lnTo>
                    <a:pt x="3369259" y="2376360"/>
                  </a:lnTo>
                  <a:lnTo>
                    <a:pt x="3394316" y="2411806"/>
                  </a:lnTo>
                  <a:lnTo>
                    <a:pt x="3413099" y="2451379"/>
                  </a:lnTo>
                  <a:lnTo>
                    <a:pt x="3424898" y="2494343"/>
                  </a:lnTo>
                  <a:lnTo>
                    <a:pt x="3429000" y="2540000"/>
                  </a:lnTo>
                  <a:lnTo>
                    <a:pt x="3429000" y="2461488"/>
                  </a:lnTo>
                  <a:lnTo>
                    <a:pt x="3405276" y="2405392"/>
                  </a:lnTo>
                  <a:lnTo>
                    <a:pt x="3378974" y="2368169"/>
                  </a:lnTo>
                  <a:lnTo>
                    <a:pt x="3346831" y="2336025"/>
                  </a:lnTo>
                  <a:lnTo>
                    <a:pt x="3309607" y="2309723"/>
                  </a:lnTo>
                  <a:lnTo>
                    <a:pt x="3268053" y="2289987"/>
                  </a:lnTo>
                  <a:lnTo>
                    <a:pt x="3222929" y="2277605"/>
                  </a:lnTo>
                  <a:lnTo>
                    <a:pt x="3175000" y="2273300"/>
                  </a:lnTo>
                  <a:lnTo>
                    <a:pt x="292100" y="2273300"/>
                  </a:lnTo>
                  <a:lnTo>
                    <a:pt x="244157" y="2277605"/>
                  </a:lnTo>
                  <a:lnTo>
                    <a:pt x="199034" y="2289987"/>
                  </a:lnTo>
                  <a:lnTo>
                    <a:pt x="157480" y="2309723"/>
                  </a:lnTo>
                  <a:lnTo>
                    <a:pt x="120256" y="2336025"/>
                  </a:lnTo>
                  <a:lnTo>
                    <a:pt x="88112" y="2368169"/>
                  </a:lnTo>
                  <a:lnTo>
                    <a:pt x="61810" y="2405392"/>
                  </a:lnTo>
                  <a:lnTo>
                    <a:pt x="42075" y="2446947"/>
                  </a:lnTo>
                  <a:lnTo>
                    <a:pt x="29692" y="2492070"/>
                  </a:lnTo>
                  <a:lnTo>
                    <a:pt x="25400" y="2540000"/>
                  </a:lnTo>
                  <a:lnTo>
                    <a:pt x="25400" y="5511800"/>
                  </a:lnTo>
                  <a:lnTo>
                    <a:pt x="29692" y="5559742"/>
                  </a:lnTo>
                  <a:lnTo>
                    <a:pt x="42075" y="5604865"/>
                  </a:lnTo>
                  <a:lnTo>
                    <a:pt x="61810" y="5646420"/>
                  </a:lnTo>
                  <a:lnTo>
                    <a:pt x="88112" y="5683643"/>
                  </a:lnTo>
                  <a:lnTo>
                    <a:pt x="120256" y="5715787"/>
                  </a:lnTo>
                  <a:lnTo>
                    <a:pt x="157480" y="5742089"/>
                  </a:lnTo>
                  <a:lnTo>
                    <a:pt x="199034" y="5761825"/>
                  </a:lnTo>
                  <a:lnTo>
                    <a:pt x="244157" y="5774207"/>
                  </a:lnTo>
                  <a:lnTo>
                    <a:pt x="292100" y="5778500"/>
                  </a:lnTo>
                  <a:lnTo>
                    <a:pt x="3175000" y="5778500"/>
                  </a:lnTo>
                  <a:lnTo>
                    <a:pt x="3222929" y="5774207"/>
                  </a:lnTo>
                  <a:lnTo>
                    <a:pt x="3268053" y="5761825"/>
                  </a:lnTo>
                  <a:lnTo>
                    <a:pt x="3309607" y="5742089"/>
                  </a:lnTo>
                  <a:lnTo>
                    <a:pt x="3346831" y="5715787"/>
                  </a:lnTo>
                  <a:lnTo>
                    <a:pt x="3378974" y="5683643"/>
                  </a:lnTo>
                  <a:lnTo>
                    <a:pt x="3405276" y="5646420"/>
                  </a:lnTo>
                  <a:lnTo>
                    <a:pt x="3425012" y="5604865"/>
                  </a:lnTo>
                  <a:lnTo>
                    <a:pt x="3437394" y="5559742"/>
                  </a:lnTo>
                  <a:lnTo>
                    <a:pt x="3441700" y="5511800"/>
                  </a:lnTo>
                  <a:lnTo>
                    <a:pt x="3441700" y="2540000"/>
                  </a:lnTo>
                  <a:close/>
                </a:path>
                <a:path w="16256000" h="5778500">
                  <a:moveTo>
                    <a:pt x="16256000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16256000" y="38100"/>
                  </a:lnTo>
                  <a:lnTo>
                    <a:pt x="1625600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pic>
          <p:nvPicPr>
            <p:cNvPr id="9231" name="object 1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525314" y="4339945"/>
              <a:ext cx="2766674" cy="1425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32" name="object 17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709556" y="10441330"/>
              <a:ext cx="2700833" cy="1197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33" name="object 18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30321" y="10359034"/>
              <a:ext cx="2795061" cy="1495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34" name="object 19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0287214" y="10409834"/>
              <a:ext cx="2971468" cy="1889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35" name="object 20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4462340" y="10415930"/>
              <a:ext cx="2834779" cy="159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36" name="object 21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979822" y="2895498"/>
              <a:ext cx="1991298" cy="6006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37" name="object 22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6289047" y="3006445"/>
              <a:ext cx="1956523" cy="6040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38" name="object 23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0487185" y="3260445"/>
              <a:ext cx="2345474" cy="244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39" name="object 24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4602387" y="3260445"/>
              <a:ext cx="2854492" cy="244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40" name="object 25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6055803" y="4327245"/>
              <a:ext cx="2405148" cy="9807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41" name="object 26"/>
            <p:cNvSpPr>
              <a:spLocks/>
            </p:cNvSpPr>
            <p:nvPr/>
          </p:nvSpPr>
          <p:spPr bwMode="auto">
            <a:xfrm>
              <a:off x="10340900" y="4339945"/>
              <a:ext cx="2505075" cy="638175"/>
            </a:xfrm>
            <a:custGeom>
              <a:avLst/>
              <a:gdLst/>
              <a:ahLst/>
              <a:cxnLst>
                <a:cxn ang="0">
                  <a:pos x="272030" y="96316"/>
                </a:cxn>
                <a:cxn ang="0">
                  <a:pos x="436867" y="172211"/>
                </a:cxn>
                <a:cxn ang="0">
                  <a:pos x="585914" y="206654"/>
                </a:cxn>
                <a:cxn ang="0">
                  <a:pos x="339391" y="48767"/>
                </a:cxn>
                <a:cxn ang="0">
                  <a:pos x="387668" y="43600"/>
                </a:cxn>
                <a:cxn ang="0">
                  <a:pos x="749685" y="174693"/>
                </a:cxn>
                <a:cxn ang="0">
                  <a:pos x="697550" y="44691"/>
                </a:cxn>
                <a:cxn ang="0">
                  <a:pos x="687996" y="123924"/>
                </a:cxn>
                <a:cxn ang="0">
                  <a:pos x="751409" y="130392"/>
                </a:cxn>
                <a:cxn ang="0">
                  <a:pos x="647005" y="2738"/>
                </a:cxn>
                <a:cxn ang="0">
                  <a:pos x="746985" y="32580"/>
                </a:cxn>
                <a:cxn ang="0">
                  <a:pos x="912922" y="129149"/>
                </a:cxn>
                <a:cxn ang="0">
                  <a:pos x="1013218" y="3352"/>
                </a:cxn>
                <a:cxn ang="0">
                  <a:pos x="1132535" y="172211"/>
                </a:cxn>
                <a:cxn ang="0">
                  <a:pos x="946209" y="41452"/>
                </a:cxn>
                <a:cxn ang="0">
                  <a:pos x="946079" y="96316"/>
                </a:cxn>
                <a:cxn ang="0">
                  <a:pos x="1310617" y="187490"/>
                </a:cxn>
                <a:cxn ang="0">
                  <a:pos x="1313017" y="41452"/>
                </a:cxn>
                <a:cxn ang="0">
                  <a:pos x="1266397" y="166682"/>
                </a:cxn>
                <a:cxn ang="0">
                  <a:pos x="1352986" y="62879"/>
                </a:cxn>
                <a:cxn ang="0">
                  <a:pos x="1425662" y="166792"/>
                </a:cxn>
                <a:cxn ang="0">
                  <a:pos x="1493695" y="7815"/>
                </a:cxn>
                <a:cxn ang="0">
                  <a:pos x="1476583" y="166792"/>
                </a:cxn>
                <a:cxn ang="0">
                  <a:pos x="1670931" y="206654"/>
                </a:cxn>
                <a:cxn ang="0">
                  <a:pos x="1822288" y="46634"/>
                </a:cxn>
                <a:cxn ang="0">
                  <a:pos x="1973816" y="206654"/>
                </a:cxn>
                <a:cxn ang="0">
                  <a:pos x="1567909" y="41452"/>
                </a:cxn>
                <a:cxn ang="0">
                  <a:pos x="2104280" y="206654"/>
                </a:cxn>
                <a:cxn ang="0">
                  <a:pos x="2199378" y="75590"/>
                </a:cxn>
                <a:cxn ang="0">
                  <a:pos x="2214923" y="161239"/>
                </a:cxn>
                <a:cxn ang="0">
                  <a:pos x="0" y="600354"/>
                </a:cxn>
                <a:cxn ang="0">
                  <a:pos x="181965" y="397052"/>
                </a:cxn>
                <a:cxn ang="0">
                  <a:pos x="265333" y="600354"/>
                </a:cxn>
                <a:cxn ang="0">
                  <a:pos x="307211" y="458012"/>
                </a:cxn>
                <a:cxn ang="0">
                  <a:pos x="398835" y="458012"/>
                </a:cxn>
                <a:cxn ang="0">
                  <a:pos x="664764" y="464108"/>
                </a:cxn>
                <a:cxn ang="0">
                  <a:pos x="664764" y="464108"/>
                </a:cxn>
                <a:cxn ang="0">
                  <a:pos x="735939" y="637844"/>
                </a:cxn>
                <a:cxn ang="0">
                  <a:pos x="887730" y="435152"/>
                </a:cxn>
                <a:cxn ang="0">
                  <a:pos x="887730" y="562254"/>
                </a:cxn>
                <a:cxn ang="0">
                  <a:pos x="1126773" y="478739"/>
                </a:cxn>
                <a:cxn ang="0">
                  <a:pos x="1136284" y="518972"/>
                </a:cxn>
                <a:cxn ang="0">
                  <a:pos x="1195932" y="397052"/>
                </a:cxn>
                <a:cxn ang="0">
                  <a:pos x="1297473" y="541132"/>
                </a:cxn>
                <a:cxn ang="0">
                  <a:pos x="1338364" y="525230"/>
                </a:cxn>
                <a:cxn ang="0">
                  <a:pos x="1477717" y="432104"/>
                </a:cxn>
                <a:cxn ang="0">
                  <a:pos x="1477717" y="565607"/>
                </a:cxn>
                <a:cxn ang="0">
                  <a:pos x="1674549" y="397052"/>
                </a:cxn>
                <a:cxn ang="0">
                  <a:pos x="1797393" y="528116"/>
                </a:cxn>
                <a:cxn ang="0">
                  <a:pos x="1859865" y="435152"/>
                </a:cxn>
                <a:cxn ang="0">
                  <a:pos x="1859735" y="490016"/>
                </a:cxn>
                <a:cxn ang="0">
                  <a:pos x="1884878" y="462584"/>
                </a:cxn>
                <a:cxn ang="0">
                  <a:pos x="1959554" y="490016"/>
                </a:cxn>
                <a:cxn ang="0">
                  <a:pos x="2048251" y="397052"/>
                </a:cxn>
                <a:cxn ang="0">
                  <a:pos x="2048251" y="435152"/>
                </a:cxn>
                <a:cxn ang="0">
                  <a:pos x="2119445" y="600354"/>
                </a:cxn>
                <a:cxn ang="0">
                  <a:pos x="2271236" y="397052"/>
                </a:cxn>
                <a:cxn ang="0">
                  <a:pos x="2271236" y="435152"/>
                </a:cxn>
                <a:cxn ang="0">
                  <a:pos x="2442801" y="440334"/>
                </a:cxn>
                <a:cxn ang="0">
                  <a:pos x="2476507" y="527811"/>
                </a:cxn>
              </a:cxnLst>
              <a:rect l="0" t="0" r="r" b="b"/>
              <a:pathLst>
                <a:path w="2505075" h="638175">
                  <a:moveTo>
                    <a:pt x="323846" y="3352"/>
                  </a:moveTo>
                  <a:lnTo>
                    <a:pt x="228748" y="3352"/>
                  </a:lnTo>
                  <a:lnTo>
                    <a:pt x="228748" y="206654"/>
                  </a:lnTo>
                  <a:lnTo>
                    <a:pt x="272030" y="206654"/>
                  </a:lnTo>
                  <a:lnTo>
                    <a:pt x="272030" y="134416"/>
                  </a:lnTo>
                  <a:lnTo>
                    <a:pt x="323846" y="134416"/>
                  </a:lnTo>
                  <a:lnTo>
                    <a:pt x="353031" y="129149"/>
                  </a:lnTo>
                  <a:lnTo>
                    <a:pt x="374443" y="114909"/>
                  </a:lnTo>
                  <a:lnTo>
                    <a:pt x="386187" y="96316"/>
                  </a:lnTo>
                  <a:lnTo>
                    <a:pt x="272030" y="96316"/>
                  </a:lnTo>
                  <a:lnTo>
                    <a:pt x="272030" y="41452"/>
                  </a:lnTo>
                  <a:lnTo>
                    <a:pt x="386318" y="41452"/>
                  </a:lnTo>
                  <a:lnTo>
                    <a:pt x="374557" y="22745"/>
                  </a:lnTo>
                  <a:lnTo>
                    <a:pt x="353159" y="8577"/>
                  </a:lnTo>
                  <a:lnTo>
                    <a:pt x="323846" y="3352"/>
                  </a:lnTo>
                  <a:close/>
                </a:path>
                <a:path w="2505075" h="638175">
                  <a:moveTo>
                    <a:pt x="507581" y="3352"/>
                  </a:moveTo>
                  <a:lnTo>
                    <a:pt x="453326" y="3352"/>
                  </a:lnTo>
                  <a:lnTo>
                    <a:pt x="374688" y="206654"/>
                  </a:lnTo>
                  <a:lnTo>
                    <a:pt x="424066" y="206654"/>
                  </a:lnTo>
                  <a:lnTo>
                    <a:pt x="436867" y="172211"/>
                  </a:lnTo>
                  <a:lnTo>
                    <a:pt x="572644" y="172211"/>
                  </a:lnTo>
                  <a:lnTo>
                    <a:pt x="557963" y="134112"/>
                  </a:lnTo>
                  <a:lnTo>
                    <a:pt x="448754" y="134112"/>
                  </a:lnTo>
                  <a:lnTo>
                    <a:pt x="480454" y="46634"/>
                  </a:lnTo>
                  <a:lnTo>
                    <a:pt x="524258" y="46634"/>
                  </a:lnTo>
                  <a:lnTo>
                    <a:pt x="507581" y="3352"/>
                  </a:lnTo>
                  <a:close/>
                </a:path>
                <a:path w="2505075" h="638175">
                  <a:moveTo>
                    <a:pt x="572644" y="172211"/>
                  </a:moveTo>
                  <a:lnTo>
                    <a:pt x="524040" y="172211"/>
                  </a:lnTo>
                  <a:lnTo>
                    <a:pt x="536537" y="206654"/>
                  </a:lnTo>
                  <a:lnTo>
                    <a:pt x="585914" y="206654"/>
                  </a:lnTo>
                  <a:lnTo>
                    <a:pt x="572644" y="172211"/>
                  </a:lnTo>
                  <a:close/>
                </a:path>
                <a:path w="2505075" h="638175">
                  <a:moveTo>
                    <a:pt x="524258" y="46634"/>
                  </a:moveTo>
                  <a:lnTo>
                    <a:pt x="480454" y="46634"/>
                  </a:lnTo>
                  <a:lnTo>
                    <a:pt x="512153" y="134112"/>
                  </a:lnTo>
                  <a:lnTo>
                    <a:pt x="557963" y="134112"/>
                  </a:lnTo>
                  <a:lnTo>
                    <a:pt x="524258" y="46634"/>
                  </a:lnTo>
                  <a:close/>
                </a:path>
                <a:path w="2505075" h="638175">
                  <a:moveTo>
                    <a:pt x="386318" y="41452"/>
                  </a:moveTo>
                  <a:lnTo>
                    <a:pt x="318055" y="41452"/>
                  </a:lnTo>
                  <a:lnTo>
                    <a:pt x="329923" y="43338"/>
                  </a:lnTo>
                  <a:lnTo>
                    <a:pt x="339391" y="48767"/>
                  </a:lnTo>
                  <a:lnTo>
                    <a:pt x="345658" y="57397"/>
                  </a:lnTo>
                  <a:lnTo>
                    <a:pt x="347925" y="68884"/>
                  </a:lnTo>
                  <a:lnTo>
                    <a:pt x="345658" y="80243"/>
                  </a:lnTo>
                  <a:lnTo>
                    <a:pt x="339391" y="88887"/>
                  </a:lnTo>
                  <a:lnTo>
                    <a:pt x="329923" y="94387"/>
                  </a:lnTo>
                  <a:lnTo>
                    <a:pt x="318055" y="96316"/>
                  </a:lnTo>
                  <a:lnTo>
                    <a:pt x="386187" y="96316"/>
                  </a:lnTo>
                  <a:lnTo>
                    <a:pt x="387625" y="94040"/>
                  </a:lnTo>
                  <a:lnTo>
                    <a:pt x="392121" y="68884"/>
                  </a:lnTo>
                  <a:lnTo>
                    <a:pt x="387668" y="43600"/>
                  </a:lnTo>
                  <a:lnTo>
                    <a:pt x="386318" y="41452"/>
                  </a:lnTo>
                  <a:close/>
                </a:path>
                <a:path w="2505075" h="638175">
                  <a:moveTo>
                    <a:pt x="611139" y="148742"/>
                  </a:moveTo>
                  <a:lnTo>
                    <a:pt x="588584" y="177698"/>
                  </a:lnTo>
                  <a:lnTo>
                    <a:pt x="602709" y="190509"/>
                  </a:lnTo>
                  <a:lnTo>
                    <a:pt x="622036" y="200863"/>
                  </a:lnTo>
                  <a:lnTo>
                    <a:pt x="645591" y="207787"/>
                  </a:lnTo>
                  <a:lnTo>
                    <a:pt x="672404" y="210311"/>
                  </a:lnTo>
                  <a:lnTo>
                    <a:pt x="705898" y="205906"/>
                  </a:lnTo>
                  <a:lnTo>
                    <a:pt x="732335" y="193586"/>
                  </a:lnTo>
                  <a:lnTo>
                    <a:pt x="749685" y="174693"/>
                  </a:lnTo>
                  <a:lnTo>
                    <a:pt x="750405" y="171907"/>
                  </a:lnTo>
                  <a:lnTo>
                    <a:pt x="670575" y="171907"/>
                  </a:lnTo>
                  <a:lnTo>
                    <a:pt x="654902" y="170345"/>
                  </a:lnTo>
                  <a:lnTo>
                    <a:pt x="638685" y="165811"/>
                  </a:lnTo>
                  <a:lnTo>
                    <a:pt x="623555" y="158534"/>
                  </a:lnTo>
                  <a:lnTo>
                    <a:pt x="611139" y="148742"/>
                  </a:lnTo>
                  <a:close/>
                </a:path>
                <a:path w="2505075" h="638175">
                  <a:moveTo>
                    <a:pt x="748561" y="38709"/>
                  </a:moveTo>
                  <a:lnTo>
                    <a:pt x="668137" y="38709"/>
                  </a:lnTo>
                  <a:lnTo>
                    <a:pt x="684386" y="40200"/>
                  </a:lnTo>
                  <a:lnTo>
                    <a:pt x="697550" y="44691"/>
                  </a:lnTo>
                  <a:lnTo>
                    <a:pt x="706370" y="52211"/>
                  </a:lnTo>
                  <a:lnTo>
                    <a:pt x="709589" y="62788"/>
                  </a:lnTo>
                  <a:lnTo>
                    <a:pt x="706499" y="72470"/>
                  </a:lnTo>
                  <a:lnTo>
                    <a:pt x="697893" y="79209"/>
                  </a:lnTo>
                  <a:lnTo>
                    <a:pt x="684772" y="83148"/>
                  </a:lnTo>
                  <a:lnTo>
                    <a:pt x="668137" y="84429"/>
                  </a:lnTo>
                  <a:lnTo>
                    <a:pt x="626989" y="84429"/>
                  </a:lnTo>
                  <a:lnTo>
                    <a:pt x="626989" y="122529"/>
                  </a:lnTo>
                  <a:lnTo>
                    <a:pt x="668137" y="122529"/>
                  </a:lnTo>
                  <a:lnTo>
                    <a:pt x="687996" y="123924"/>
                  </a:lnTo>
                  <a:lnTo>
                    <a:pt x="701969" y="128206"/>
                  </a:lnTo>
                  <a:lnTo>
                    <a:pt x="710228" y="135516"/>
                  </a:lnTo>
                  <a:lnTo>
                    <a:pt x="712942" y="145999"/>
                  </a:lnTo>
                  <a:lnTo>
                    <a:pt x="710094" y="156476"/>
                  </a:lnTo>
                  <a:lnTo>
                    <a:pt x="701817" y="164668"/>
                  </a:lnTo>
                  <a:lnTo>
                    <a:pt x="688511" y="170002"/>
                  </a:lnTo>
                  <a:lnTo>
                    <a:pt x="670575" y="171907"/>
                  </a:lnTo>
                  <a:lnTo>
                    <a:pt x="750405" y="171907"/>
                  </a:lnTo>
                  <a:lnTo>
                    <a:pt x="755919" y="150571"/>
                  </a:lnTo>
                  <a:lnTo>
                    <a:pt x="751409" y="130392"/>
                  </a:lnTo>
                  <a:lnTo>
                    <a:pt x="739955" y="115557"/>
                  </a:lnTo>
                  <a:lnTo>
                    <a:pt x="724672" y="106037"/>
                  </a:lnTo>
                  <a:lnTo>
                    <a:pt x="708675" y="101803"/>
                  </a:lnTo>
                  <a:lnTo>
                    <a:pt x="724968" y="96492"/>
                  </a:lnTo>
                  <a:lnTo>
                    <a:pt x="739117" y="86753"/>
                  </a:lnTo>
                  <a:lnTo>
                    <a:pt x="749094" y="72956"/>
                  </a:lnTo>
                  <a:lnTo>
                    <a:pt x="752871" y="55473"/>
                  </a:lnTo>
                  <a:lnTo>
                    <a:pt x="748561" y="38709"/>
                  </a:lnTo>
                  <a:close/>
                </a:path>
                <a:path w="2505075" h="638175">
                  <a:moveTo>
                    <a:pt x="672404" y="304"/>
                  </a:moveTo>
                  <a:lnTo>
                    <a:pt x="647005" y="2738"/>
                  </a:lnTo>
                  <a:lnTo>
                    <a:pt x="624664" y="9486"/>
                  </a:lnTo>
                  <a:lnTo>
                    <a:pt x="605924" y="19721"/>
                  </a:lnTo>
                  <a:lnTo>
                    <a:pt x="591327" y="32613"/>
                  </a:lnTo>
                  <a:lnTo>
                    <a:pt x="612968" y="59740"/>
                  </a:lnTo>
                  <a:lnTo>
                    <a:pt x="624845" y="50668"/>
                  </a:lnTo>
                  <a:lnTo>
                    <a:pt x="638495" y="44081"/>
                  </a:lnTo>
                  <a:lnTo>
                    <a:pt x="653173" y="40066"/>
                  </a:lnTo>
                  <a:lnTo>
                    <a:pt x="668137" y="38709"/>
                  </a:lnTo>
                  <a:lnTo>
                    <a:pt x="748561" y="38709"/>
                  </a:lnTo>
                  <a:lnTo>
                    <a:pt x="746985" y="32580"/>
                  </a:lnTo>
                  <a:lnTo>
                    <a:pt x="730468" y="15201"/>
                  </a:lnTo>
                  <a:lnTo>
                    <a:pt x="705036" y="4167"/>
                  </a:lnTo>
                  <a:lnTo>
                    <a:pt x="672404" y="304"/>
                  </a:lnTo>
                  <a:close/>
                </a:path>
                <a:path w="2505075" h="638175">
                  <a:moveTo>
                    <a:pt x="883737" y="3352"/>
                  </a:moveTo>
                  <a:lnTo>
                    <a:pt x="788640" y="3352"/>
                  </a:lnTo>
                  <a:lnTo>
                    <a:pt x="788640" y="206654"/>
                  </a:lnTo>
                  <a:lnTo>
                    <a:pt x="831921" y="206654"/>
                  </a:lnTo>
                  <a:lnTo>
                    <a:pt x="831921" y="134416"/>
                  </a:lnTo>
                  <a:lnTo>
                    <a:pt x="883737" y="134416"/>
                  </a:lnTo>
                  <a:lnTo>
                    <a:pt x="912922" y="129149"/>
                  </a:lnTo>
                  <a:lnTo>
                    <a:pt x="934334" y="114909"/>
                  </a:lnTo>
                  <a:lnTo>
                    <a:pt x="946079" y="96316"/>
                  </a:lnTo>
                  <a:lnTo>
                    <a:pt x="831921" y="96316"/>
                  </a:lnTo>
                  <a:lnTo>
                    <a:pt x="831921" y="41452"/>
                  </a:lnTo>
                  <a:lnTo>
                    <a:pt x="946209" y="41452"/>
                  </a:lnTo>
                  <a:lnTo>
                    <a:pt x="934448" y="22745"/>
                  </a:lnTo>
                  <a:lnTo>
                    <a:pt x="913051" y="8577"/>
                  </a:lnTo>
                  <a:lnTo>
                    <a:pt x="883737" y="3352"/>
                  </a:lnTo>
                  <a:close/>
                </a:path>
                <a:path w="2505075" h="638175">
                  <a:moveTo>
                    <a:pt x="1067472" y="3352"/>
                  </a:moveTo>
                  <a:lnTo>
                    <a:pt x="1013218" y="3352"/>
                  </a:lnTo>
                  <a:lnTo>
                    <a:pt x="934579" y="206654"/>
                  </a:lnTo>
                  <a:lnTo>
                    <a:pt x="983957" y="206654"/>
                  </a:lnTo>
                  <a:lnTo>
                    <a:pt x="996759" y="172211"/>
                  </a:lnTo>
                  <a:lnTo>
                    <a:pt x="1132535" y="172211"/>
                  </a:lnTo>
                  <a:lnTo>
                    <a:pt x="1117855" y="134112"/>
                  </a:lnTo>
                  <a:lnTo>
                    <a:pt x="1008646" y="134112"/>
                  </a:lnTo>
                  <a:lnTo>
                    <a:pt x="1040345" y="46634"/>
                  </a:lnTo>
                  <a:lnTo>
                    <a:pt x="1084149" y="46634"/>
                  </a:lnTo>
                  <a:lnTo>
                    <a:pt x="1067472" y="3352"/>
                  </a:lnTo>
                  <a:close/>
                </a:path>
                <a:path w="2505075" h="638175">
                  <a:moveTo>
                    <a:pt x="1132535" y="172211"/>
                  </a:moveTo>
                  <a:lnTo>
                    <a:pt x="1083931" y="172211"/>
                  </a:lnTo>
                  <a:lnTo>
                    <a:pt x="1096428" y="206654"/>
                  </a:lnTo>
                  <a:lnTo>
                    <a:pt x="1145806" y="206654"/>
                  </a:lnTo>
                  <a:lnTo>
                    <a:pt x="1132535" y="172211"/>
                  </a:lnTo>
                  <a:close/>
                </a:path>
                <a:path w="2505075" h="638175">
                  <a:moveTo>
                    <a:pt x="1084149" y="46634"/>
                  </a:moveTo>
                  <a:lnTo>
                    <a:pt x="1040345" y="46634"/>
                  </a:lnTo>
                  <a:lnTo>
                    <a:pt x="1072044" y="134112"/>
                  </a:lnTo>
                  <a:lnTo>
                    <a:pt x="1117855" y="134112"/>
                  </a:lnTo>
                  <a:lnTo>
                    <a:pt x="1084149" y="46634"/>
                  </a:lnTo>
                  <a:close/>
                </a:path>
                <a:path w="2505075" h="638175">
                  <a:moveTo>
                    <a:pt x="946209" y="41452"/>
                  </a:moveTo>
                  <a:lnTo>
                    <a:pt x="877946" y="41452"/>
                  </a:lnTo>
                  <a:lnTo>
                    <a:pt x="889814" y="43338"/>
                  </a:lnTo>
                  <a:lnTo>
                    <a:pt x="899282" y="48767"/>
                  </a:lnTo>
                  <a:lnTo>
                    <a:pt x="905550" y="57397"/>
                  </a:lnTo>
                  <a:lnTo>
                    <a:pt x="907817" y="68884"/>
                  </a:lnTo>
                  <a:lnTo>
                    <a:pt x="905550" y="80243"/>
                  </a:lnTo>
                  <a:lnTo>
                    <a:pt x="899282" y="88887"/>
                  </a:lnTo>
                  <a:lnTo>
                    <a:pt x="889814" y="94387"/>
                  </a:lnTo>
                  <a:lnTo>
                    <a:pt x="877946" y="96316"/>
                  </a:lnTo>
                  <a:lnTo>
                    <a:pt x="946079" y="96316"/>
                  </a:lnTo>
                  <a:lnTo>
                    <a:pt x="947517" y="94040"/>
                  </a:lnTo>
                  <a:lnTo>
                    <a:pt x="952013" y="68884"/>
                  </a:lnTo>
                  <a:lnTo>
                    <a:pt x="947560" y="43600"/>
                  </a:lnTo>
                  <a:lnTo>
                    <a:pt x="946209" y="41452"/>
                  </a:lnTo>
                  <a:close/>
                </a:path>
                <a:path w="2505075" h="638175">
                  <a:moveTo>
                    <a:pt x="1313017" y="3352"/>
                  </a:moveTo>
                  <a:lnTo>
                    <a:pt x="1164580" y="3352"/>
                  </a:lnTo>
                  <a:lnTo>
                    <a:pt x="1164580" y="206654"/>
                  </a:lnTo>
                  <a:lnTo>
                    <a:pt x="1260592" y="206654"/>
                  </a:lnTo>
                  <a:lnTo>
                    <a:pt x="1289505" y="201487"/>
                  </a:lnTo>
                  <a:lnTo>
                    <a:pt x="1310617" y="187490"/>
                  </a:lnTo>
                  <a:lnTo>
                    <a:pt x="1322529" y="168554"/>
                  </a:lnTo>
                  <a:lnTo>
                    <a:pt x="1207861" y="168554"/>
                  </a:lnTo>
                  <a:lnTo>
                    <a:pt x="1207861" y="115519"/>
                  </a:lnTo>
                  <a:lnTo>
                    <a:pt x="1322480" y="115519"/>
                  </a:lnTo>
                  <a:lnTo>
                    <a:pt x="1310503" y="96583"/>
                  </a:lnTo>
                  <a:lnTo>
                    <a:pt x="1289376" y="82586"/>
                  </a:lnTo>
                  <a:lnTo>
                    <a:pt x="1260592" y="77419"/>
                  </a:lnTo>
                  <a:lnTo>
                    <a:pt x="1207861" y="77419"/>
                  </a:lnTo>
                  <a:lnTo>
                    <a:pt x="1207861" y="41452"/>
                  </a:lnTo>
                  <a:lnTo>
                    <a:pt x="1313017" y="41452"/>
                  </a:lnTo>
                  <a:lnTo>
                    <a:pt x="1313017" y="3352"/>
                  </a:lnTo>
                  <a:close/>
                </a:path>
                <a:path w="2505075" h="638175">
                  <a:moveTo>
                    <a:pt x="1322480" y="115519"/>
                  </a:moveTo>
                  <a:lnTo>
                    <a:pt x="1254800" y="115519"/>
                  </a:lnTo>
                  <a:lnTo>
                    <a:pt x="1266397" y="117347"/>
                  </a:lnTo>
                  <a:lnTo>
                    <a:pt x="1275565" y="122605"/>
                  </a:lnTo>
                  <a:lnTo>
                    <a:pt x="1281589" y="130949"/>
                  </a:lnTo>
                  <a:lnTo>
                    <a:pt x="1283756" y="142036"/>
                  </a:lnTo>
                  <a:lnTo>
                    <a:pt x="1281589" y="152995"/>
                  </a:lnTo>
                  <a:lnTo>
                    <a:pt x="1275565" y="161353"/>
                  </a:lnTo>
                  <a:lnTo>
                    <a:pt x="1266397" y="166682"/>
                  </a:lnTo>
                  <a:lnTo>
                    <a:pt x="1254800" y="168554"/>
                  </a:lnTo>
                  <a:lnTo>
                    <a:pt x="1322529" y="168554"/>
                  </a:lnTo>
                  <a:lnTo>
                    <a:pt x="1323557" y="166920"/>
                  </a:lnTo>
                  <a:lnTo>
                    <a:pt x="1327952" y="142036"/>
                  </a:lnTo>
                  <a:lnTo>
                    <a:pt x="1323514" y="117152"/>
                  </a:lnTo>
                  <a:lnTo>
                    <a:pt x="1322480" y="115519"/>
                  </a:lnTo>
                  <a:close/>
                </a:path>
                <a:path w="2505075" h="638175">
                  <a:moveTo>
                    <a:pt x="1451099" y="0"/>
                  </a:moveTo>
                  <a:lnTo>
                    <a:pt x="1408679" y="7815"/>
                  </a:lnTo>
                  <a:lnTo>
                    <a:pt x="1375089" y="29603"/>
                  </a:lnTo>
                  <a:lnTo>
                    <a:pt x="1352986" y="62879"/>
                  </a:lnTo>
                  <a:lnTo>
                    <a:pt x="1345028" y="105155"/>
                  </a:lnTo>
                  <a:lnTo>
                    <a:pt x="1352986" y="147432"/>
                  </a:lnTo>
                  <a:lnTo>
                    <a:pt x="1375089" y="180708"/>
                  </a:lnTo>
                  <a:lnTo>
                    <a:pt x="1408679" y="202496"/>
                  </a:lnTo>
                  <a:lnTo>
                    <a:pt x="1451099" y="210311"/>
                  </a:lnTo>
                  <a:lnTo>
                    <a:pt x="1493695" y="202496"/>
                  </a:lnTo>
                  <a:lnTo>
                    <a:pt x="1527375" y="180708"/>
                  </a:lnTo>
                  <a:lnTo>
                    <a:pt x="1533230" y="171907"/>
                  </a:lnTo>
                  <a:lnTo>
                    <a:pt x="1451099" y="171907"/>
                  </a:lnTo>
                  <a:lnTo>
                    <a:pt x="1425662" y="166792"/>
                  </a:lnTo>
                  <a:lnTo>
                    <a:pt x="1406255" y="152704"/>
                  </a:lnTo>
                  <a:lnTo>
                    <a:pt x="1393877" y="131530"/>
                  </a:lnTo>
                  <a:lnTo>
                    <a:pt x="1389529" y="105155"/>
                  </a:lnTo>
                  <a:lnTo>
                    <a:pt x="1393877" y="78652"/>
                  </a:lnTo>
                  <a:lnTo>
                    <a:pt x="1406255" y="57492"/>
                  </a:lnTo>
                  <a:lnTo>
                    <a:pt x="1425662" y="43476"/>
                  </a:lnTo>
                  <a:lnTo>
                    <a:pt x="1451099" y="38404"/>
                  </a:lnTo>
                  <a:lnTo>
                    <a:pt x="1533230" y="38404"/>
                  </a:lnTo>
                  <a:lnTo>
                    <a:pt x="1527375" y="29603"/>
                  </a:lnTo>
                  <a:lnTo>
                    <a:pt x="1493695" y="7815"/>
                  </a:lnTo>
                  <a:lnTo>
                    <a:pt x="1451099" y="0"/>
                  </a:lnTo>
                  <a:close/>
                </a:path>
                <a:path w="2505075" h="638175">
                  <a:moveTo>
                    <a:pt x="1533230" y="38404"/>
                  </a:moveTo>
                  <a:lnTo>
                    <a:pt x="1451099" y="38404"/>
                  </a:lnTo>
                  <a:lnTo>
                    <a:pt x="1476583" y="43476"/>
                  </a:lnTo>
                  <a:lnTo>
                    <a:pt x="1496095" y="57492"/>
                  </a:lnTo>
                  <a:lnTo>
                    <a:pt x="1508577" y="78652"/>
                  </a:lnTo>
                  <a:lnTo>
                    <a:pt x="1512973" y="105155"/>
                  </a:lnTo>
                  <a:lnTo>
                    <a:pt x="1508577" y="131530"/>
                  </a:lnTo>
                  <a:lnTo>
                    <a:pt x="1496095" y="152704"/>
                  </a:lnTo>
                  <a:lnTo>
                    <a:pt x="1476583" y="166792"/>
                  </a:lnTo>
                  <a:lnTo>
                    <a:pt x="1451099" y="171907"/>
                  </a:lnTo>
                  <a:lnTo>
                    <a:pt x="1533230" y="171907"/>
                  </a:lnTo>
                  <a:lnTo>
                    <a:pt x="1549511" y="147432"/>
                  </a:lnTo>
                  <a:lnTo>
                    <a:pt x="1557474" y="105155"/>
                  </a:lnTo>
                  <a:lnTo>
                    <a:pt x="1549511" y="62879"/>
                  </a:lnTo>
                  <a:lnTo>
                    <a:pt x="1533230" y="38404"/>
                  </a:lnTo>
                  <a:close/>
                </a:path>
                <a:path w="2505075" h="638175">
                  <a:moveTo>
                    <a:pt x="1670931" y="41452"/>
                  </a:moveTo>
                  <a:lnTo>
                    <a:pt x="1627345" y="41452"/>
                  </a:lnTo>
                  <a:lnTo>
                    <a:pt x="1627345" y="206654"/>
                  </a:lnTo>
                  <a:lnTo>
                    <a:pt x="1670931" y="206654"/>
                  </a:lnTo>
                  <a:lnTo>
                    <a:pt x="1670931" y="41452"/>
                  </a:lnTo>
                  <a:close/>
                </a:path>
                <a:path w="2505075" h="638175">
                  <a:moveTo>
                    <a:pt x="1849415" y="3352"/>
                  </a:moveTo>
                  <a:lnTo>
                    <a:pt x="1795161" y="3352"/>
                  </a:lnTo>
                  <a:lnTo>
                    <a:pt x="1716522" y="206654"/>
                  </a:lnTo>
                  <a:lnTo>
                    <a:pt x="1765900" y="206654"/>
                  </a:lnTo>
                  <a:lnTo>
                    <a:pt x="1778702" y="172211"/>
                  </a:lnTo>
                  <a:lnTo>
                    <a:pt x="1914478" y="172211"/>
                  </a:lnTo>
                  <a:lnTo>
                    <a:pt x="1899798" y="134112"/>
                  </a:lnTo>
                  <a:lnTo>
                    <a:pt x="1790589" y="134112"/>
                  </a:lnTo>
                  <a:lnTo>
                    <a:pt x="1822288" y="46634"/>
                  </a:lnTo>
                  <a:lnTo>
                    <a:pt x="1866092" y="46634"/>
                  </a:lnTo>
                  <a:lnTo>
                    <a:pt x="1849415" y="3352"/>
                  </a:lnTo>
                  <a:close/>
                </a:path>
                <a:path w="2505075" h="638175">
                  <a:moveTo>
                    <a:pt x="1914478" y="172211"/>
                  </a:moveTo>
                  <a:lnTo>
                    <a:pt x="1865874" y="172211"/>
                  </a:lnTo>
                  <a:lnTo>
                    <a:pt x="1878371" y="206654"/>
                  </a:lnTo>
                  <a:lnTo>
                    <a:pt x="1927749" y="206654"/>
                  </a:lnTo>
                  <a:lnTo>
                    <a:pt x="1914478" y="172211"/>
                  </a:lnTo>
                  <a:close/>
                </a:path>
                <a:path w="2505075" h="638175">
                  <a:moveTo>
                    <a:pt x="2017403" y="41452"/>
                  </a:moveTo>
                  <a:lnTo>
                    <a:pt x="1973816" y="41452"/>
                  </a:lnTo>
                  <a:lnTo>
                    <a:pt x="1973816" y="206654"/>
                  </a:lnTo>
                  <a:lnTo>
                    <a:pt x="2017403" y="206654"/>
                  </a:lnTo>
                  <a:lnTo>
                    <a:pt x="2017403" y="41452"/>
                  </a:lnTo>
                  <a:close/>
                </a:path>
                <a:path w="2505075" h="638175">
                  <a:moveTo>
                    <a:pt x="1866092" y="46634"/>
                  </a:moveTo>
                  <a:lnTo>
                    <a:pt x="1822288" y="46634"/>
                  </a:lnTo>
                  <a:lnTo>
                    <a:pt x="1853987" y="134112"/>
                  </a:lnTo>
                  <a:lnTo>
                    <a:pt x="1899798" y="134112"/>
                  </a:lnTo>
                  <a:lnTo>
                    <a:pt x="1866092" y="46634"/>
                  </a:lnTo>
                  <a:close/>
                </a:path>
                <a:path w="2505075" h="638175">
                  <a:moveTo>
                    <a:pt x="1730062" y="3352"/>
                  </a:moveTo>
                  <a:lnTo>
                    <a:pt x="1567909" y="3352"/>
                  </a:lnTo>
                  <a:lnTo>
                    <a:pt x="1567909" y="41452"/>
                  </a:lnTo>
                  <a:lnTo>
                    <a:pt x="1730062" y="41452"/>
                  </a:lnTo>
                  <a:lnTo>
                    <a:pt x="1730062" y="3352"/>
                  </a:lnTo>
                  <a:close/>
                </a:path>
                <a:path w="2505075" h="638175">
                  <a:moveTo>
                    <a:pt x="2076534" y="3352"/>
                  </a:moveTo>
                  <a:lnTo>
                    <a:pt x="1914381" y="3352"/>
                  </a:lnTo>
                  <a:lnTo>
                    <a:pt x="1914381" y="41452"/>
                  </a:lnTo>
                  <a:lnTo>
                    <a:pt x="2076534" y="41452"/>
                  </a:lnTo>
                  <a:lnTo>
                    <a:pt x="2076534" y="3352"/>
                  </a:lnTo>
                  <a:close/>
                </a:path>
                <a:path w="2505075" h="638175">
                  <a:moveTo>
                    <a:pt x="2147562" y="3352"/>
                  </a:moveTo>
                  <a:lnTo>
                    <a:pt x="2104280" y="3352"/>
                  </a:lnTo>
                  <a:lnTo>
                    <a:pt x="2104280" y="206654"/>
                  </a:lnTo>
                  <a:lnTo>
                    <a:pt x="2199378" y="206654"/>
                  </a:lnTo>
                  <a:lnTo>
                    <a:pt x="2228691" y="201429"/>
                  </a:lnTo>
                  <a:lnTo>
                    <a:pt x="2250089" y="187261"/>
                  </a:lnTo>
                  <a:lnTo>
                    <a:pt x="2261850" y="168554"/>
                  </a:lnTo>
                  <a:lnTo>
                    <a:pt x="2147562" y="168554"/>
                  </a:lnTo>
                  <a:lnTo>
                    <a:pt x="2147562" y="113690"/>
                  </a:lnTo>
                  <a:lnTo>
                    <a:pt x="2261719" y="113690"/>
                  </a:lnTo>
                  <a:lnTo>
                    <a:pt x="2249975" y="95097"/>
                  </a:lnTo>
                  <a:lnTo>
                    <a:pt x="2228563" y="80857"/>
                  </a:lnTo>
                  <a:lnTo>
                    <a:pt x="2199378" y="75590"/>
                  </a:lnTo>
                  <a:lnTo>
                    <a:pt x="2147562" y="75590"/>
                  </a:lnTo>
                  <a:lnTo>
                    <a:pt x="2147562" y="3352"/>
                  </a:lnTo>
                  <a:close/>
                </a:path>
                <a:path w="2505075" h="638175">
                  <a:moveTo>
                    <a:pt x="2261719" y="113690"/>
                  </a:moveTo>
                  <a:lnTo>
                    <a:pt x="2193587" y="113690"/>
                  </a:lnTo>
                  <a:lnTo>
                    <a:pt x="2205455" y="115619"/>
                  </a:lnTo>
                  <a:lnTo>
                    <a:pt x="2214923" y="121119"/>
                  </a:lnTo>
                  <a:lnTo>
                    <a:pt x="2221190" y="129763"/>
                  </a:lnTo>
                  <a:lnTo>
                    <a:pt x="2223457" y="141122"/>
                  </a:lnTo>
                  <a:lnTo>
                    <a:pt x="2221190" y="152609"/>
                  </a:lnTo>
                  <a:lnTo>
                    <a:pt x="2214923" y="161239"/>
                  </a:lnTo>
                  <a:lnTo>
                    <a:pt x="2205455" y="166668"/>
                  </a:lnTo>
                  <a:lnTo>
                    <a:pt x="2193587" y="168554"/>
                  </a:lnTo>
                  <a:lnTo>
                    <a:pt x="2261850" y="168554"/>
                  </a:lnTo>
                  <a:lnTo>
                    <a:pt x="2263200" y="166406"/>
                  </a:lnTo>
                  <a:lnTo>
                    <a:pt x="2267653" y="141122"/>
                  </a:lnTo>
                  <a:lnTo>
                    <a:pt x="2263157" y="115966"/>
                  </a:lnTo>
                  <a:lnTo>
                    <a:pt x="2261719" y="113690"/>
                  </a:lnTo>
                  <a:close/>
                </a:path>
                <a:path w="2505075" h="638175">
                  <a:moveTo>
                    <a:pt x="43281" y="397052"/>
                  </a:moveTo>
                  <a:lnTo>
                    <a:pt x="0" y="397052"/>
                  </a:lnTo>
                  <a:lnTo>
                    <a:pt x="0" y="600354"/>
                  </a:lnTo>
                  <a:lnTo>
                    <a:pt x="41757" y="600354"/>
                  </a:lnTo>
                  <a:lnTo>
                    <a:pt x="92931" y="528421"/>
                  </a:lnTo>
                  <a:lnTo>
                    <a:pt x="43281" y="528421"/>
                  </a:lnTo>
                  <a:lnTo>
                    <a:pt x="43281" y="397052"/>
                  </a:lnTo>
                  <a:close/>
                </a:path>
                <a:path w="2505075" h="638175">
                  <a:moveTo>
                    <a:pt x="181965" y="464108"/>
                  </a:moveTo>
                  <a:lnTo>
                    <a:pt x="138684" y="464108"/>
                  </a:lnTo>
                  <a:lnTo>
                    <a:pt x="138684" y="600354"/>
                  </a:lnTo>
                  <a:lnTo>
                    <a:pt x="181965" y="600354"/>
                  </a:lnTo>
                  <a:lnTo>
                    <a:pt x="181965" y="464108"/>
                  </a:lnTo>
                  <a:close/>
                </a:path>
                <a:path w="2505075" h="638175">
                  <a:moveTo>
                    <a:pt x="181965" y="397052"/>
                  </a:moveTo>
                  <a:lnTo>
                    <a:pt x="137464" y="397052"/>
                  </a:lnTo>
                  <a:lnTo>
                    <a:pt x="43281" y="528421"/>
                  </a:lnTo>
                  <a:lnTo>
                    <a:pt x="92931" y="528421"/>
                  </a:lnTo>
                  <a:lnTo>
                    <a:pt x="138684" y="464108"/>
                  </a:lnTo>
                  <a:lnTo>
                    <a:pt x="181965" y="464108"/>
                  </a:lnTo>
                  <a:lnTo>
                    <a:pt x="181965" y="397052"/>
                  </a:lnTo>
                  <a:close/>
                </a:path>
                <a:path w="2505075" h="638175">
                  <a:moveTo>
                    <a:pt x="282706" y="397052"/>
                  </a:moveTo>
                  <a:lnTo>
                    <a:pt x="222051" y="397052"/>
                  </a:lnTo>
                  <a:lnTo>
                    <a:pt x="222051" y="600354"/>
                  </a:lnTo>
                  <a:lnTo>
                    <a:pt x="265333" y="600354"/>
                  </a:lnTo>
                  <a:lnTo>
                    <a:pt x="265333" y="458012"/>
                  </a:lnTo>
                  <a:lnTo>
                    <a:pt x="307211" y="458012"/>
                  </a:lnTo>
                  <a:lnTo>
                    <a:pt x="282706" y="397052"/>
                  </a:lnTo>
                  <a:close/>
                </a:path>
                <a:path w="2505075" h="638175">
                  <a:moveTo>
                    <a:pt x="307211" y="458012"/>
                  </a:moveTo>
                  <a:lnTo>
                    <a:pt x="265333" y="458012"/>
                  </a:lnTo>
                  <a:lnTo>
                    <a:pt x="322635" y="600354"/>
                  </a:lnTo>
                  <a:lnTo>
                    <a:pt x="341533" y="600354"/>
                  </a:lnTo>
                  <a:lnTo>
                    <a:pt x="373926" y="519887"/>
                  </a:lnTo>
                  <a:lnTo>
                    <a:pt x="332084" y="519887"/>
                  </a:lnTo>
                  <a:lnTo>
                    <a:pt x="307211" y="458012"/>
                  </a:lnTo>
                  <a:close/>
                </a:path>
                <a:path w="2505075" h="638175">
                  <a:moveTo>
                    <a:pt x="442422" y="458012"/>
                  </a:moveTo>
                  <a:lnTo>
                    <a:pt x="398835" y="458012"/>
                  </a:lnTo>
                  <a:lnTo>
                    <a:pt x="398835" y="600354"/>
                  </a:lnTo>
                  <a:lnTo>
                    <a:pt x="442422" y="600354"/>
                  </a:lnTo>
                  <a:lnTo>
                    <a:pt x="442422" y="458012"/>
                  </a:lnTo>
                  <a:close/>
                </a:path>
                <a:path w="2505075" h="638175">
                  <a:moveTo>
                    <a:pt x="442422" y="397052"/>
                  </a:moveTo>
                  <a:lnTo>
                    <a:pt x="381461" y="397052"/>
                  </a:lnTo>
                  <a:lnTo>
                    <a:pt x="332084" y="519887"/>
                  </a:lnTo>
                  <a:lnTo>
                    <a:pt x="373926" y="519887"/>
                  </a:lnTo>
                  <a:lnTo>
                    <a:pt x="398835" y="458012"/>
                  </a:lnTo>
                  <a:lnTo>
                    <a:pt x="442422" y="458012"/>
                  </a:lnTo>
                  <a:lnTo>
                    <a:pt x="442422" y="397052"/>
                  </a:lnTo>
                  <a:close/>
                </a:path>
                <a:path w="2505075" h="638175">
                  <a:moveTo>
                    <a:pt x="526079" y="397052"/>
                  </a:moveTo>
                  <a:lnTo>
                    <a:pt x="482798" y="397052"/>
                  </a:lnTo>
                  <a:lnTo>
                    <a:pt x="482798" y="600354"/>
                  </a:lnTo>
                  <a:lnTo>
                    <a:pt x="524556" y="600354"/>
                  </a:lnTo>
                  <a:lnTo>
                    <a:pt x="575729" y="528421"/>
                  </a:lnTo>
                  <a:lnTo>
                    <a:pt x="526079" y="528421"/>
                  </a:lnTo>
                  <a:lnTo>
                    <a:pt x="526079" y="397052"/>
                  </a:lnTo>
                  <a:close/>
                </a:path>
                <a:path w="2505075" h="638175">
                  <a:moveTo>
                    <a:pt x="664764" y="464108"/>
                  </a:moveTo>
                  <a:lnTo>
                    <a:pt x="621482" y="464108"/>
                  </a:lnTo>
                  <a:lnTo>
                    <a:pt x="621482" y="600354"/>
                  </a:lnTo>
                  <a:lnTo>
                    <a:pt x="664764" y="600354"/>
                  </a:lnTo>
                  <a:lnTo>
                    <a:pt x="664764" y="464108"/>
                  </a:lnTo>
                  <a:close/>
                </a:path>
                <a:path w="2505075" h="638175">
                  <a:moveTo>
                    <a:pt x="664764" y="397052"/>
                  </a:moveTo>
                  <a:lnTo>
                    <a:pt x="620263" y="397052"/>
                  </a:lnTo>
                  <a:lnTo>
                    <a:pt x="526079" y="528421"/>
                  </a:lnTo>
                  <a:lnTo>
                    <a:pt x="575729" y="528421"/>
                  </a:lnTo>
                  <a:lnTo>
                    <a:pt x="621482" y="464108"/>
                  </a:lnTo>
                  <a:lnTo>
                    <a:pt x="664764" y="464108"/>
                  </a:lnTo>
                  <a:lnTo>
                    <a:pt x="664764" y="397052"/>
                  </a:lnTo>
                  <a:close/>
                </a:path>
                <a:path w="2505075" h="638175">
                  <a:moveTo>
                    <a:pt x="887730" y="397052"/>
                  </a:moveTo>
                  <a:lnTo>
                    <a:pt x="743254" y="397052"/>
                  </a:lnTo>
                  <a:lnTo>
                    <a:pt x="731367" y="500989"/>
                  </a:lnTo>
                  <a:lnTo>
                    <a:pt x="725533" y="533331"/>
                  </a:lnTo>
                  <a:lnTo>
                    <a:pt x="717384" y="552386"/>
                  </a:lnTo>
                  <a:lnTo>
                    <a:pt x="706550" y="561897"/>
                  </a:lnTo>
                  <a:lnTo>
                    <a:pt x="692658" y="565607"/>
                  </a:lnTo>
                  <a:lnTo>
                    <a:pt x="692658" y="637844"/>
                  </a:lnTo>
                  <a:lnTo>
                    <a:pt x="735939" y="637844"/>
                  </a:lnTo>
                  <a:lnTo>
                    <a:pt x="735939" y="600354"/>
                  </a:lnTo>
                  <a:lnTo>
                    <a:pt x="906018" y="600354"/>
                  </a:lnTo>
                  <a:lnTo>
                    <a:pt x="906018" y="562254"/>
                  </a:lnTo>
                  <a:lnTo>
                    <a:pt x="749655" y="562254"/>
                  </a:lnTo>
                  <a:lnTo>
                    <a:pt x="758485" y="552000"/>
                  </a:lnTo>
                  <a:lnTo>
                    <a:pt x="765657" y="538975"/>
                  </a:lnTo>
                  <a:lnTo>
                    <a:pt x="771001" y="523035"/>
                  </a:lnTo>
                  <a:lnTo>
                    <a:pt x="774344" y="504037"/>
                  </a:lnTo>
                  <a:lnTo>
                    <a:pt x="782269" y="435152"/>
                  </a:lnTo>
                  <a:lnTo>
                    <a:pt x="887730" y="435152"/>
                  </a:lnTo>
                  <a:lnTo>
                    <a:pt x="887730" y="397052"/>
                  </a:lnTo>
                  <a:close/>
                </a:path>
                <a:path w="2505075" h="638175">
                  <a:moveTo>
                    <a:pt x="906018" y="600354"/>
                  </a:moveTo>
                  <a:lnTo>
                    <a:pt x="862736" y="600354"/>
                  </a:lnTo>
                  <a:lnTo>
                    <a:pt x="862736" y="637844"/>
                  </a:lnTo>
                  <a:lnTo>
                    <a:pt x="906018" y="637844"/>
                  </a:lnTo>
                  <a:lnTo>
                    <a:pt x="906018" y="600354"/>
                  </a:lnTo>
                  <a:close/>
                </a:path>
                <a:path w="2505075" h="638175">
                  <a:moveTo>
                    <a:pt x="887730" y="435152"/>
                  </a:moveTo>
                  <a:lnTo>
                    <a:pt x="844143" y="435152"/>
                  </a:lnTo>
                  <a:lnTo>
                    <a:pt x="844143" y="562254"/>
                  </a:lnTo>
                  <a:lnTo>
                    <a:pt x="887730" y="562254"/>
                  </a:lnTo>
                  <a:lnTo>
                    <a:pt x="887730" y="435152"/>
                  </a:lnTo>
                  <a:close/>
                </a:path>
                <a:path w="2505075" h="638175">
                  <a:moveTo>
                    <a:pt x="969771" y="397052"/>
                  </a:moveTo>
                  <a:lnTo>
                    <a:pt x="916431" y="397052"/>
                  </a:lnTo>
                  <a:lnTo>
                    <a:pt x="997203" y="492455"/>
                  </a:lnTo>
                  <a:lnTo>
                    <a:pt x="911249" y="600354"/>
                  </a:lnTo>
                  <a:lnTo>
                    <a:pt x="964284" y="600354"/>
                  </a:lnTo>
                  <a:lnTo>
                    <a:pt x="1025854" y="518972"/>
                  </a:lnTo>
                  <a:lnTo>
                    <a:pt x="1136284" y="518972"/>
                  </a:lnTo>
                  <a:lnTo>
                    <a:pt x="1115160" y="492455"/>
                  </a:lnTo>
                  <a:lnTo>
                    <a:pt x="1126773" y="478739"/>
                  </a:lnTo>
                  <a:lnTo>
                    <a:pt x="1034388" y="478739"/>
                  </a:lnTo>
                  <a:lnTo>
                    <a:pt x="969771" y="397052"/>
                  </a:lnTo>
                  <a:close/>
                </a:path>
                <a:path w="2505075" h="638175">
                  <a:moveTo>
                    <a:pt x="1086509" y="518972"/>
                  </a:moveTo>
                  <a:lnTo>
                    <a:pt x="1025854" y="518972"/>
                  </a:lnTo>
                  <a:lnTo>
                    <a:pt x="1034388" y="529335"/>
                  </a:lnTo>
                  <a:lnTo>
                    <a:pt x="1034388" y="600354"/>
                  </a:lnTo>
                  <a:lnTo>
                    <a:pt x="1077975" y="600354"/>
                  </a:lnTo>
                  <a:lnTo>
                    <a:pt x="1077975" y="529335"/>
                  </a:lnTo>
                  <a:lnTo>
                    <a:pt x="1086509" y="518972"/>
                  </a:lnTo>
                  <a:close/>
                </a:path>
                <a:path w="2505075" h="638175">
                  <a:moveTo>
                    <a:pt x="1136284" y="518972"/>
                  </a:moveTo>
                  <a:lnTo>
                    <a:pt x="1086509" y="518972"/>
                  </a:lnTo>
                  <a:lnTo>
                    <a:pt x="1148079" y="600354"/>
                  </a:lnTo>
                  <a:lnTo>
                    <a:pt x="1201114" y="600354"/>
                  </a:lnTo>
                  <a:lnTo>
                    <a:pt x="1136284" y="518972"/>
                  </a:lnTo>
                  <a:close/>
                </a:path>
                <a:path w="2505075" h="638175">
                  <a:moveTo>
                    <a:pt x="1077975" y="397052"/>
                  </a:moveTo>
                  <a:lnTo>
                    <a:pt x="1034388" y="397052"/>
                  </a:lnTo>
                  <a:lnTo>
                    <a:pt x="1034388" y="478739"/>
                  </a:lnTo>
                  <a:lnTo>
                    <a:pt x="1077975" y="478739"/>
                  </a:lnTo>
                  <a:lnTo>
                    <a:pt x="1077975" y="397052"/>
                  </a:lnTo>
                  <a:close/>
                </a:path>
                <a:path w="2505075" h="638175">
                  <a:moveTo>
                    <a:pt x="1195932" y="397052"/>
                  </a:moveTo>
                  <a:lnTo>
                    <a:pt x="1142288" y="397052"/>
                  </a:lnTo>
                  <a:lnTo>
                    <a:pt x="1077975" y="478739"/>
                  </a:lnTo>
                  <a:lnTo>
                    <a:pt x="1126773" y="478739"/>
                  </a:lnTo>
                  <a:lnTo>
                    <a:pt x="1195932" y="397052"/>
                  </a:lnTo>
                  <a:close/>
                </a:path>
                <a:path w="2505075" h="638175">
                  <a:moveTo>
                    <a:pt x="1395586" y="393699"/>
                  </a:moveTo>
                  <a:lnTo>
                    <a:pt x="1353166" y="401515"/>
                  </a:lnTo>
                  <a:lnTo>
                    <a:pt x="1319576" y="423303"/>
                  </a:lnTo>
                  <a:lnTo>
                    <a:pt x="1297473" y="456579"/>
                  </a:lnTo>
                  <a:lnTo>
                    <a:pt x="1289515" y="498855"/>
                  </a:lnTo>
                  <a:lnTo>
                    <a:pt x="1297473" y="541132"/>
                  </a:lnTo>
                  <a:lnTo>
                    <a:pt x="1319576" y="574408"/>
                  </a:lnTo>
                  <a:lnTo>
                    <a:pt x="1353166" y="596196"/>
                  </a:lnTo>
                  <a:lnTo>
                    <a:pt x="1395586" y="604011"/>
                  </a:lnTo>
                  <a:lnTo>
                    <a:pt x="1438182" y="596196"/>
                  </a:lnTo>
                  <a:lnTo>
                    <a:pt x="1471862" y="574408"/>
                  </a:lnTo>
                  <a:lnTo>
                    <a:pt x="1477717" y="565607"/>
                  </a:lnTo>
                  <a:lnTo>
                    <a:pt x="1395586" y="565607"/>
                  </a:lnTo>
                  <a:lnTo>
                    <a:pt x="1370149" y="560492"/>
                  </a:lnTo>
                  <a:lnTo>
                    <a:pt x="1350742" y="546404"/>
                  </a:lnTo>
                  <a:lnTo>
                    <a:pt x="1338364" y="525230"/>
                  </a:lnTo>
                  <a:lnTo>
                    <a:pt x="1334016" y="498855"/>
                  </a:lnTo>
                  <a:lnTo>
                    <a:pt x="1338364" y="472352"/>
                  </a:lnTo>
                  <a:lnTo>
                    <a:pt x="1350742" y="451192"/>
                  </a:lnTo>
                  <a:lnTo>
                    <a:pt x="1370149" y="437176"/>
                  </a:lnTo>
                  <a:lnTo>
                    <a:pt x="1395586" y="432104"/>
                  </a:lnTo>
                  <a:lnTo>
                    <a:pt x="1477717" y="432104"/>
                  </a:lnTo>
                  <a:lnTo>
                    <a:pt x="1471862" y="423303"/>
                  </a:lnTo>
                  <a:lnTo>
                    <a:pt x="1438182" y="401515"/>
                  </a:lnTo>
                  <a:lnTo>
                    <a:pt x="1395586" y="393699"/>
                  </a:lnTo>
                  <a:close/>
                </a:path>
                <a:path w="2505075" h="638175">
                  <a:moveTo>
                    <a:pt x="1477717" y="432104"/>
                  </a:moveTo>
                  <a:lnTo>
                    <a:pt x="1395586" y="432104"/>
                  </a:lnTo>
                  <a:lnTo>
                    <a:pt x="1421070" y="437176"/>
                  </a:lnTo>
                  <a:lnTo>
                    <a:pt x="1440582" y="451192"/>
                  </a:lnTo>
                  <a:lnTo>
                    <a:pt x="1453065" y="472352"/>
                  </a:lnTo>
                  <a:lnTo>
                    <a:pt x="1457460" y="498855"/>
                  </a:lnTo>
                  <a:lnTo>
                    <a:pt x="1453065" y="525230"/>
                  </a:lnTo>
                  <a:lnTo>
                    <a:pt x="1440582" y="546404"/>
                  </a:lnTo>
                  <a:lnTo>
                    <a:pt x="1421070" y="560492"/>
                  </a:lnTo>
                  <a:lnTo>
                    <a:pt x="1395586" y="565607"/>
                  </a:lnTo>
                  <a:lnTo>
                    <a:pt x="1477717" y="565607"/>
                  </a:lnTo>
                  <a:lnTo>
                    <a:pt x="1493998" y="541132"/>
                  </a:lnTo>
                  <a:lnTo>
                    <a:pt x="1501961" y="498855"/>
                  </a:lnTo>
                  <a:lnTo>
                    <a:pt x="1493998" y="456579"/>
                  </a:lnTo>
                  <a:lnTo>
                    <a:pt x="1477717" y="432104"/>
                  </a:lnTo>
                  <a:close/>
                </a:path>
                <a:path w="2505075" h="638175">
                  <a:moveTo>
                    <a:pt x="1615418" y="435152"/>
                  </a:moveTo>
                  <a:lnTo>
                    <a:pt x="1571832" y="435152"/>
                  </a:lnTo>
                  <a:lnTo>
                    <a:pt x="1571832" y="600354"/>
                  </a:lnTo>
                  <a:lnTo>
                    <a:pt x="1615418" y="600354"/>
                  </a:lnTo>
                  <a:lnTo>
                    <a:pt x="1615418" y="435152"/>
                  </a:lnTo>
                  <a:close/>
                </a:path>
                <a:path w="2505075" h="638175">
                  <a:moveTo>
                    <a:pt x="1674549" y="397052"/>
                  </a:moveTo>
                  <a:lnTo>
                    <a:pt x="1512396" y="397052"/>
                  </a:lnTo>
                  <a:lnTo>
                    <a:pt x="1512396" y="435152"/>
                  </a:lnTo>
                  <a:lnTo>
                    <a:pt x="1674549" y="435152"/>
                  </a:lnTo>
                  <a:lnTo>
                    <a:pt x="1674549" y="397052"/>
                  </a:lnTo>
                  <a:close/>
                </a:path>
                <a:path w="2505075" h="638175">
                  <a:moveTo>
                    <a:pt x="1797393" y="397052"/>
                  </a:moveTo>
                  <a:lnTo>
                    <a:pt x="1702296" y="397052"/>
                  </a:lnTo>
                  <a:lnTo>
                    <a:pt x="1702296" y="600354"/>
                  </a:lnTo>
                  <a:lnTo>
                    <a:pt x="1745577" y="600354"/>
                  </a:lnTo>
                  <a:lnTo>
                    <a:pt x="1745577" y="528116"/>
                  </a:lnTo>
                  <a:lnTo>
                    <a:pt x="1797393" y="528116"/>
                  </a:lnTo>
                  <a:lnTo>
                    <a:pt x="1826578" y="522849"/>
                  </a:lnTo>
                  <a:lnTo>
                    <a:pt x="1847990" y="508609"/>
                  </a:lnTo>
                  <a:lnTo>
                    <a:pt x="1859735" y="490016"/>
                  </a:lnTo>
                  <a:lnTo>
                    <a:pt x="1745577" y="490016"/>
                  </a:lnTo>
                  <a:lnTo>
                    <a:pt x="1745577" y="435152"/>
                  </a:lnTo>
                  <a:lnTo>
                    <a:pt x="1859865" y="435152"/>
                  </a:lnTo>
                  <a:lnTo>
                    <a:pt x="1848104" y="416445"/>
                  </a:lnTo>
                  <a:lnTo>
                    <a:pt x="1826706" y="402277"/>
                  </a:lnTo>
                  <a:lnTo>
                    <a:pt x="1797393" y="397052"/>
                  </a:lnTo>
                  <a:close/>
                </a:path>
                <a:path w="2505075" h="638175">
                  <a:moveTo>
                    <a:pt x="1859865" y="435152"/>
                  </a:moveTo>
                  <a:lnTo>
                    <a:pt x="1791602" y="435152"/>
                  </a:lnTo>
                  <a:lnTo>
                    <a:pt x="1803470" y="437038"/>
                  </a:lnTo>
                  <a:lnTo>
                    <a:pt x="1812938" y="442467"/>
                  </a:lnTo>
                  <a:lnTo>
                    <a:pt x="1819205" y="451097"/>
                  </a:lnTo>
                  <a:lnTo>
                    <a:pt x="1821472" y="462584"/>
                  </a:lnTo>
                  <a:lnTo>
                    <a:pt x="1819205" y="473943"/>
                  </a:lnTo>
                  <a:lnTo>
                    <a:pt x="1812938" y="482587"/>
                  </a:lnTo>
                  <a:lnTo>
                    <a:pt x="1803470" y="488087"/>
                  </a:lnTo>
                  <a:lnTo>
                    <a:pt x="1791602" y="490016"/>
                  </a:lnTo>
                  <a:lnTo>
                    <a:pt x="1859735" y="490016"/>
                  </a:lnTo>
                  <a:lnTo>
                    <a:pt x="1861173" y="487740"/>
                  </a:lnTo>
                  <a:lnTo>
                    <a:pt x="1865668" y="462584"/>
                  </a:lnTo>
                  <a:lnTo>
                    <a:pt x="1861215" y="437300"/>
                  </a:lnTo>
                  <a:lnTo>
                    <a:pt x="1859865" y="435152"/>
                  </a:lnTo>
                  <a:close/>
                </a:path>
                <a:path w="2505075" h="638175">
                  <a:moveTo>
                    <a:pt x="2048251" y="397052"/>
                  </a:moveTo>
                  <a:lnTo>
                    <a:pt x="1953153" y="397052"/>
                  </a:lnTo>
                  <a:lnTo>
                    <a:pt x="1924611" y="401977"/>
                  </a:lnTo>
                  <a:lnTo>
                    <a:pt x="1903128" y="415645"/>
                  </a:lnTo>
                  <a:lnTo>
                    <a:pt x="1889588" y="436400"/>
                  </a:lnTo>
                  <a:lnTo>
                    <a:pt x="1884878" y="462584"/>
                  </a:lnTo>
                  <a:lnTo>
                    <a:pt x="1888745" y="486459"/>
                  </a:lnTo>
                  <a:lnTo>
                    <a:pt x="1898899" y="504304"/>
                  </a:lnTo>
                  <a:lnTo>
                    <a:pt x="1913167" y="516377"/>
                  </a:lnTo>
                  <a:lnTo>
                    <a:pt x="1929379" y="522935"/>
                  </a:lnTo>
                  <a:lnTo>
                    <a:pt x="1883659" y="600354"/>
                  </a:lnTo>
                  <a:lnTo>
                    <a:pt x="1933341" y="600354"/>
                  </a:lnTo>
                  <a:lnTo>
                    <a:pt x="1973575" y="528116"/>
                  </a:lnTo>
                  <a:lnTo>
                    <a:pt x="2048251" y="528116"/>
                  </a:lnTo>
                  <a:lnTo>
                    <a:pt x="2048251" y="490016"/>
                  </a:lnTo>
                  <a:lnTo>
                    <a:pt x="1959554" y="490016"/>
                  </a:lnTo>
                  <a:lnTo>
                    <a:pt x="1947462" y="488130"/>
                  </a:lnTo>
                  <a:lnTo>
                    <a:pt x="1937799" y="482701"/>
                  </a:lnTo>
                  <a:lnTo>
                    <a:pt x="1931393" y="474071"/>
                  </a:lnTo>
                  <a:lnTo>
                    <a:pt x="1929074" y="462584"/>
                  </a:lnTo>
                  <a:lnTo>
                    <a:pt x="1931393" y="451097"/>
                  </a:lnTo>
                  <a:lnTo>
                    <a:pt x="1937799" y="442467"/>
                  </a:lnTo>
                  <a:lnTo>
                    <a:pt x="1947462" y="437038"/>
                  </a:lnTo>
                  <a:lnTo>
                    <a:pt x="1959554" y="435152"/>
                  </a:lnTo>
                  <a:lnTo>
                    <a:pt x="2048251" y="435152"/>
                  </a:lnTo>
                  <a:lnTo>
                    <a:pt x="2048251" y="397052"/>
                  </a:lnTo>
                  <a:close/>
                </a:path>
                <a:path w="2505075" h="638175">
                  <a:moveTo>
                    <a:pt x="2048251" y="528116"/>
                  </a:moveTo>
                  <a:lnTo>
                    <a:pt x="2004969" y="528116"/>
                  </a:lnTo>
                  <a:lnTo>
                    <a:pt x="2004969" y="600354"/>
                  </a:lnTo>
                  <a:lnTo>
                    <a:pt x="2048251" y="600354"/>
                  </a:lnTo>
                  <a:lnTo>
                    <a:pt x="2048251" y="528116"/>
                  </a:lnTo>
                  <a:close/>
                </a:path>
                <a:path w="2505075" h="638175">
                  <a:moveTo>
                    <a:pt x="2048251" y="435152"/>
                  </a:moveTo>
                  <a:lnTo>
                    <a:pt x="2004969" y="435152"/>
                  </a:lnTo>
                  <a:lnTo>
                    <a:pt x="2004969" y="490016"/>
                  </a:lnTo>
                  <a:lnTo>
                    <a:pt x="2048251" y="490016"/>
                  </a:lnTo>
                  <a:lnTo>
                    <a:pt x="2048251" y="435152"/>
                  </a:lnTo>
                  <a:close/>
                </a:path>
                <a:path w="2505075" h="638175">
                  <a:moveTo>
                    <a:pt x="2271236" y="397052"/>
                  </a:moveTo>
                  <a:lnTo>
                    <a:pt x="2126761" y="397052"/>
                  </a:lnTo>
                  <a:lnTo>
                    <a:pt x="2114873" y="500989"/>
                  </a:lnTo>
                  <a:lnTo>
                    <a:pt x="2109039" y="533331"/>
                  </a:lnTo>
                  <a:lnTo>
                    <a:pt x="2100891" y="552386"/>
                  </a:lnTo>
                  <a:lnTo>
                    <a:pt x="2090056" y="561897"/>
                  </a:lnTo>
                  <a:lnTo>
                    <a:pt x="2076164" y="565607"/>
                  </a:lnTo>
                  <a:lnTo>
                    <a:pt x="2076164" y="637844"/>
                  </a:lnTo>
                  <a:lnTo>
                    <a:pt x="2119445" y="637844"/>
                  </a:lnTo>
                  <a:lnTo>
                    <a:pt x="2119445" y="600354"/>
                  </a:lnTo>
                  <a:lnTo>
                    <a:pt x="2289524" y="600354"/>
                  </a:lnTo>
                  <a:lnTo>
                    <a:pt x="2289524" y="562254"/>
                  </a:lnTo>
                  <a:lnTo>
                    <a:pt x="2133161" y="562254"/>
                  </a:lnTo>
                  <a:lnTo>
                    <a:pt x="2141991" y="552000"/>
                  </a:lnTo>
                  <a:lnTo>
                    <a:pt x="2149163" y="538975"/>
                  </a:lnTo>
                  <a:lnTo>
                    <a:pt x="2154507" y="523035"/>
                  </a:lnTo>
                  <a:lnTo>
                    <a:pt x="2157850" y="504037"/>
                  </a:lnTo>
                  <a:lnTo>
                    <a:pt x="2165775" y="435152"/>
                  </a:lnTo>
                  <a:lnTo>
                    <a:pt x="2271236" y="435152"/>
                  </a:lnTo>
                  <a:lnTo>
                    <a:pt x="2271236" y="397052"/>
                  </a:lnTo>
                  <a:close/>
                </a:path>
                <a:path w="2505075" h="638175">
                  <a:moveTo>
                    <a:pt x="2289524" y="600354"/>
                  </a:moveTo>
                  <a:lnTo>
                    <a:pt x="2246242" y="600354"/>
                  </a:lnTo>
                  <a:lnTo>
                    <a:pt x="2246242" y="637844"/>
                  </a:lnTo>
                  <a:lnTo>
                    <a:pt x="2289524" y="637844"/>
                  </a:lnTo>
                  <a:lnTo>
                    <a:pt x="2289524" y="600354"/>
                  </a:lnTo>
                  <a:close/>
                </a:path>
                <a:path w="2505075" h="638175">
                  <a:moveTo>
                    <a:pt x="2271236" y="435152"/>
                  </a:moveTo>
                  <a:lnTo>
                    <a:pt x="2227649" y="435152"/>
                  </a:lnTo>
                  <a:lnTo>
                    <a:pt x="2227649" y="562254"/>
                  </a:lnTo>
                  <a:lnTo>
                    <a:pt x="2271236" y="562254"/>
                  </a:lnTo>
                  <a:lnTo>
                    <a:pt x="2271236" y="435152"/>
                  </a:lnTo>
                  <a:close/>
                </a:path>
                <a:path w="2505075" h="638175">
                  <a:moveTo>
                    <a:pt x="2426124" y="397052"/>
                  </a:moveTo>
                  <a:lnTo>
                    <a:pt x="2371870" y="397052"/>
                  </a:lnTo>
                  <a:lnTo>
                    <a:pt x="2293231" y="600354"/>
                  </a:lnTo>
                  <a:lnTo>
                    <a:pt x="2342609" y="600354"/>
                  </a:lnTo>
                  <a:lnTo>
                    <a:pt x="2355411" y="565911"/>
                  </a:lnTo>
                  <a:lnTo>
                    <a:pt x="2491187" y="565911"/>
                  </a:lnTo>
                  <a:lnTo>
                    <a:pt x="2476507" y="527811"/>
                  </a:lnTo>
                  <a:lnTo>
                    <a:pt x="2367298" y="527811"/>
                  </a:lnTo>
                  <a:lnTo>
                    <a:pt x="2398997" y="440334"/>
                  </a:lnTo>
                  <a:lnTo>
                    <a:pt x="2442801" y="440334"/>
                  </a:lnTo>
                  <a:lnTo>
                    <a:pt x="2426124" y="397052"/>
                  </a:lnTo>
                  <a:close/>
                </a:path>
                <a:path w="2505075" h="638175">
                  <a:moveTo>
                    <a:pt x="2491187" y="565911"/>
                  </a:moveTo>
                  <a:lnTo>
                    <a:pt x="2442583" y="565911"/>
                  </a:lnTo>
                  <a:lnTo>
                    <a:pt x="2455080" y="600354"/>
                  </a:lnTo>
                  <a:lnTo>
                    <a:pt x="2504458" y="600354"/>
                  </a:lnTo>
                  <a:lnTo>
                    <a:pt x="2491187" y="565911"/>
                  </a:lnTo>
                  <a:close/>
                </a:path>
                <a:path w="2505075" h="638175">
                  <a:moveTo>
                    <a:pt x="2442801" y="440334"/>
                  </a:moveTo>
                  <a:lnTo>
                    <a:pt x="2398997" y="440334"/>
                  </a:lnTo>
                  <a:lnTo>
                    <a:pt x="2430696" y="527811"/>
                  </a:lnTo>
                  <a:lnTo>
                    <a:pt x="2476507" y="527811"/>
                  </a:lnTo>
                  <a:lnTo>
                    <a:pt x="2442801" y="44033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pic>
          <p:nvPicPr>
            <p:cNvPr id="9242" name="object 27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14428534" y="4339945"/>
              <a:ext cx="2908706" cy="6040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43" name="object 28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6035823" y="6525640"/>
              <a:ext cx="2553177" cy="10786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44" name="object 29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1523677" y="6578536"/>
              <a:ext cx="2997779" cy="22078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45" name="object 30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10203991" y="6578536"/>
              <a:ext cx="2838451" cy="1076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46" name="object 31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14570203" y="6525640"/>
              <a:ext cx="2708199" cy="10669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47" name="object 32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7061200" y="3784599"/>
              <a:ext cx="406400" cy="40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48" name="object 33"/>
            <p:cNvSpPr>
              <a:spLocks/>
            </p:cNvSpPr>
            <p:nvPr/>
          </p:nvSpPr>
          <p:spPr bwMode="auto">
            <a:xfrm>
              <a:off x="7112000" y="3784599"/>
              <a:ext cx="304800" cy="304800"/>
            </a:xfrm>
            <a:custGeom>
              <a:avLst/>
              <a:gdLst/>
              <a:ahLst/>
              <a:cxnLst>
                <a:cxn ang="0">
                  <a:pos x="152400" y="0"/>
                </a:cxn>
                <a:cxn ang="0">
                  <a:pos x="104229" y="7769"/>
                </a:cxn>
                <a:cxn ang="0">
                  <a:pos x="62394" y="29404"/>
                </a:cxn>
                <a:cxn ang="0">
                  <a:pos x="29404" y="62394"/>
                </a:cxn>
                <a:cxn ang="0">
                  <a:pos x="7769" y="104229"/>
                </a:cxn>
                <a:cxn ang="0">
                  <a:pos x="0" y="152400"/>
                </a:cxn>
                <a:cxn ang="0">
                  <a:pos x="7769" y="200570"/>
                </a:cxn>
                <a:cxn ang="0">
                  <a:pos x="29404" y="242405"/>
                </a:cxn>
                <a:cxn ang="0">
                  <a:pos x="62394" y="275395"/>
                </a:cxn>
                <a:cxn ang="0">
                  <a:pos x="104229" y="297030"/>
                </a:cxn>
                <a:cxn ang="0">
                  <a:pos x="152400" y="304800"/>
                </a:cxn>
                <a:cxn ang="0">
                  <a:pos x="200570" y="297030"/>
                </a:cxn>
                <a:cxn ang="0">
                  <a:pos x="242405" y="275395"/>
                </a:cxn>
                <a:cxn ang="0">
                  <a:pos x="275395" y="242405"/>
                </a:cxn>
                <a:cxn ang="0">
                  <a:pos x="297030" y="200570"/>
                </a:cxn>
                <a:cxn ang="0">
                  <a:pos x="304800" y="152400"/>
                </a:cxn>
                <a:cxn ang="0">
                  <a:pos x="297030" y="104229"/>
                </a:cxn>
                <a:cxn ang="0">
                  <a:pos x="275395" y="62394"/>
                </a:cxn>
                <a:cxn ang="0">
                  <a:pos x="242405" y="29404"/>
                </a:cxn>
                <a:cxn ang="0">
                  <a:pos x="200570" y="7769"/>
                </a:cxn>
                <a:cxn ang="0">
                  <a:pos x="152400" y="0"/>
                </a:cxn>
              </a:cxnLst>
              <a:rect l="0" t="0" r="r" b="b"/>
              <a:pathLst>
                <a:path w="304800" h="304800">
                  <a:moveTo>
                    <a:pt x="152400" y="0"/>
                  </a:moveTo>
                  <a:lnTo>
                    <a:pt x="104229" y="7769"/>
                  </a:lnTo>
                  <a:lnTo>
                    <a:pt x="62394" y="29404"/>
                  </a:lnTo>
                  <a:lnTo>
                    <a:pt x="29404" y="62394"/>
                  </a:lnTo>
                  <a:lnTo>
                    <a:pt x="7769" y="104229"/>
                  </a:lnTo>
                  <a:lnTo>
                    <a:pt x="0" y="152400"/>
                  </a:lnTo>
                  <a:lnTo>
                    <a:pt x="7769" y="200570"/>
                  </a:lnTo>
                  <a:lnTo>
                    <a:pt x="29404" y="242405"/>
                  </a:lnTo>
                  <a:lnTo>
                    <a:pt x="62394" y="275395"/>
                  </a:lnTo>
                  <a:lnTo>
                    <a:pt x="104229" y="297030"/>
                  </a:lnTo>
                  <a:lnTo>
                    <a:pt x="152400" y="304800"/>
                  </a:lnTo>
                  <a:lnTo>
                    <a:pt x="200570" y="297030"/>
                  </a:lnTo>
                  <a:lnTo>
                    <a:pt x="242405" y="275395"/>
                  </a:lnTo>
                  <a:lnTo>
                    <a:pt x="275395" y="242405"/>
                  </a:lnTo>
                  <a:lnTo>
                    <a:pt x="297030" y="200570"/>
                  </a:lnTo>
                  <a:lnTo>
                    <a:pt x="304800" y="152400"/>
                  </a:lnTo>
                  <a:lnTo>
                    <a:pt x="297030" y="104229"/>
                  </a:lnTo>
                  <a:lnTo>
                    <a:pt x="275395" y="62394"/>
                  </a:lnTo>
                  <a:lnTo>
                    <a:pt x="242405" y="29404"/>
                  </a:lnTo>
                  <a:lnTo>
                    <a:pt x="200570" y="7769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343ACC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9249" name="object 34"/>
            <p:cNvSpPr>
              <a:spLocks/>
            </p:cNvSpPr>
            <p:nvPr/>
          </p:nvSpPr>
          <p:spPr bwMode="auto">
            <a:xfrm>
              <a:off x="7112000" y="3784599"/>
              <a:ext cx="304800" cy="304800"/>
            </a:xfrm>
            <a:custGeom>
              <a:avLst/>
              <a:gdLst/>
              <a:ahLst/>
              <a:cxnLst>
                <a:cxn ang="0">
                  <a:pos x="152400" y="0"/>
                </a:cxn>
                <a:cxn ang="0">
                  <a:pos x="104229" y="7769"/>
                </a:cxn>
                <a:cxn ang="0">
                  <a:pos x="62394" y="29404"/>
                </a:cxn>
                <a:cxn ang="0">
                  <a:pos x="29404" y="62394"/>
                </a:cxn>
                <a:cxn ang="0">
                  <a:pos x="7769" y="104229"/>
                </a:cxn>
                <a:cxn ang="0">
                  <a:pos x="0" y="152400"/>
                </a:cxn>
                <a:cxn ang="0">
                  <a:pos x="7769" y="200570"/>
                </a:cxn>
                <a:cxn ang="0">
                  <a:pos x="29404" y="242405"/>
                </a:cxn>
                <a:cxn ang="0">
                  <a:pos x="62394" y="275395"/>
                </a:cxn>
                <a:cxn ang="0">
                  <a:pos x="104229" y="297030"/>
                </a:cxn>
                <a:cxn ang="0">
                  <a:pos x="152400" y="304800"/>
                </a:cxn>
                <a:cxn ang="0">
                  <a:pos x="152400" y="279400"/>
                </a:cxn>
                <a:cxn ang="0">
                  <a:pos x="102965" y="269419"/>
                </a:cxn>
                <a:cxn ang="0">
                  <a:pos x="62597" y="242202"/>
                </a:cxn>
                <a:cxn ang="0">
                  <a:pos x="35380" y="201834"/>
                </a:cxn>
                <a:cxn ang="0">
                  <a:pos x="25400" y="152400"/>
                </a:cxn>
                <a:cxn ang="0">
                  <a:pos x="35380" y="102965"/>
                </a:cxn>
                <a:cxn ang="0">
                  <a:pos x="62597" y="62597"/>
                </a:cxn>
                <a:cxn ang="0">
                  <a:pos x="102965" y="35380"/>
                </a:cxn>
                <a:cxn ang="0">
                  <a:pos x="152400" y="25400"/>
                </a:cxn>
                <a:cxn ang="0">
                  <a:pos x="152400" y="0"/>
                </a:cxn>
                <a:cxn ang="0">
                  <a:pos x="152400" y="0"/>
                </a:cxn>
                <a:cxn ang="0">
                  <a:pos x="152400" y="25400"/>
                </a:cxn>
                <a:cxn ang="0">
                  <a:pos x="201834" y="35380"/>
                </a:cxn>
                <a:cxn ang="0">
                  <a:pos x="242202" y="62597"/>
                </a:cxn>
                <a:cxn ang="0">
                  <a:pos x="269419" y="102965"/>
                </a:cxn>
                <a:cxn ang="0">
                  <a:pos x="279400" y="152400"/>
                </a:cxn>
                <a:cxn ang="0">
                  <a:pos x="269419" y="201834"/>
                </a:cxn>
                <a:cxn ang="0">
                  <a:pos x="242202" y="242202"/>
                </a:cxn>
                <a:cxn ang="0">
                  <a:pos x="201834" y="269419"/>
                </a:cxn>
                <a:cxn ang="0">
                  <a:pos x="152400" y="279400"/>
                </a:cxn>
                <a:cxn ang="0">
                  <a:pos x="152400" y="304800"/>
                </a:cxn>
                <a:cxn ang="0">
                  <a:pos x="200570" y="297030"/>
                </a:cxn>
                <a:cxn ang="0">
                  <a:pos x="242405" y="275395"/>
                </a:cxn>
                <a:cxn ang="0">
                  <a:pos x="275395" y="242405"/>
                </a:cxn>
                <a:cxn ang="0">
                  <a:pos x="297030" y="200570"/>
                </a:cxn>
                <a:cxn ang="0">
                  <a:pos x="304800" y="152400"/>
                </a:cxn>
                <a:cxn ang="0">
                  <a:pos x="297030" y="104229"/>
                </a:cxn>
                <a:cxn ang="0">
                  <a:pos x="275395" y="62394"/>
                </a:cxn>
                <a:cxn ang="0">
                  <a:pos x="242405" y="29404"/>
                </a:cxn>
                <a:cxn ang="0">
                  <a:pos x="200570" y="7769"/>
                </a:cxn>
                <a:cxn ang="0">
                  <a:pos x="152400" y="0"/>
                </a:cxn>
              </a:cxnLst>
              <a:rect l="0" t="0" r="r" b="b"/>
              <a:pathLst>
                <a:path w="304800" h="304800">
                  <a:moveTo>
                    <a:pt x="152400" y="0"/>
                  </a:moveTo>
                  <a:lnTo>
                    <a:pt x="104229" y="7769"/>
                  </a:lnTo>
                  <a:lnTo>
                    <a:pt x="62394" y="29404"/>
                  </a:lnTo>
                  <a:lnTo>
                    <a:pt x="29404" y="62394"/>
                  </a:lnTo>
                  <a:lnTo>
                    <a:pt x="7769" y="104229"/>
                  </a:lnTo>
                  <a:lnTo>
                    <a:pt x="0" y="152400"/>
                  </a:lnTo>
                  <a:lnTo>
                    <a:pt x="7769" y="200570"/>
                  </a:lnTo>
                  <a:lnTo>
                    <a:pt x="29404" y="242405"/>
                  </a:lnTo>
                  <a:lnTo>
                    <a:pt x="62394" y="275395"/>
                  </a:lnTo>
                  <a:lnTo>
                    <a:pt x="104229" y="297030"/>
                  </a:lnTo>
                  <a:lnTo>
                    <a:pt x="152400" y="304800"/>
                  </a:lnTo>
                  <a:lnTo>
                    <a:pt x="152400" y="279400"/>
                  </a:lnTo>
                  <a:lnTo>
                    <a:pt x="102965" y="269419"/>
                  </a:lnTo>
                  <a:lnTo>
                    <a:pt x="62597" y="242202"/>
                  </a:lnTo>
                  <a:lnTo>
                    <a:pt x="35380" y="201834"/>
                  </a:lnTo>
                  <a:lnTo>
                    <a:pt x="25400" y="152400"/>
                  </a:lnTo>
                  <a:lnTo>
                    <a:pt x="35380" y="102965"/>
                  </a:lnTo>
                  <a:lnTo>
                    <a:pt x="62597" y="62597"/>
                  </a:lnTo>
                  <a:lnTo>
                    <a:pt x="102965" y="35380"/>
                  </a:lnTo>
                  <a:lnTo>
                    <a:pt x="152400" y="25400"/>
                  </a:lnTo>
                  <a:lnTo>
                    <a:pt x="152400" y="0"/>
                  </a:lnTo>
                  <a:close/>
                </a:path>
                <a:path w="304800" h="304800">
                  <a:moveTo>
                    <a:pt x="152400" y="0"/>
                  </a:moveTo>
                  <a:lnTo>
                    <a:pt x="152400" y="25400"/>
                  </a:lnTo>
                  <a:lnTo>
                    <a:pt x="201834" y="35380"/>
                  </a:lnTo>
                  <a:lnTo>
                    <a:pt x="242202" y="62597"/>
                  </a:lnTo>
                  <a:lnTo>
                    <a:pt x="269419" y="102965"/>
                  </a:lnTo>
                  <a:lnTo>
                    <a:pt x="279400" y="152400"/>
                  </a:lnTo>
                  <a:lnTo>
                    <a:pt x="269419" y="201834"/>
                  </a:lnTo>
                  <a:lnTo>
                    <a:pt x="242202" y="242202"/>
                  </a:lnTo>
                  <a:lnTo>
                    <a:pt x="201834" y="269419"/>
                  </a:lnTo>
                  <a:lnTo>
                    <a:pt x="152400" y="279400"/>
                  </a:lnTo>
                  <a:lnTo>
                    <a:pt x="152400" y="304800"/>
                  </a:lnTo>
                  <a:lnTo>
                    <a:pt x="200570" y="297030"/>
                  </a:lnTo>
                  <a:lnTo>
                    <a:pt x="242405" y="275395"/>
                  </a:lnTo>
                  <a:lnTo>
                    <a:pt x="275395" y="242405"/>
                  </a:lnTo>
                  <a:lnTo>
                    <a:pt x="297030" y="200570"/>
                  </a:lnTo>
                  <a:lnTo>
                    <a:pt x="304800" y="152400"/>
                  </a:lnTo>
                  <a:lnTo>
                    <a:pt x="297030" y="104229"/>
                  </a:lnTo>
                  <a:lnTo>
                    <a:pt x="275395" y="62394"/>
                  </a:lnTo>
                  <a:lnTo>
                    <a:pt x="242405" y="29404"/>
                  </a:lnTo>
                  <a:lnTo>
                    <a:pt x="200570" y="7769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pic>
          <p:nvPicPr>
            <p:cNvPr id="9250" name="object 35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11379200" y="3784599"/>
              <a:ext cx="406400" cy="40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51" name="object 36"/>
            <p:cNvSpPr>
              <a:spLocks/>
            </p:cNvSpPr>
            <p:nvPr/>
          </p:nvSpPr>
          <p:spPr bwMode="auto">
            <a:xfrm>
              <a:off x="11430000" y="3784599"/>
              <a:ext cx="304800" cy="304800"/>
            </a:xfrm>
            <a:custGeom>
              <a:avLst/>
              <a:gdLst/>
              <a:ahLst/>
              <a:cxnLst>
                <a:cxn ang="0">
                  <a:pos x="152400" y="0"/>
                </a:cxn>
                <a:cxn ang="0">
                  <a:pos x="104229" y="7769"/>
                </a:cxn>
                <a:cxn ang="0">
                  <a:pos x="62394" y="29404"/>
                </a:cxn>
                <a:cxn ang="0">
                  <a:pos x="29404" y="62394"/>
                </a:cxn>
                <a:cxn ang="0">
                  <a:pos x="7769" y="104229"/>
                </a:cxn>
                <a:cxn ang="0">
                  <a:pos x="0" y="152400"/>
                </a:cxn>
                <a:cxn ang="0">
                  <a:pos x="7769" y="200570"/>
                </a:cxn>
                <a:cxn ang="0">
                  <a:pos x="29404" y="242405"/>
                </a:cxn>
                <a:cxn ang="0">
                  <a:pos x="62394" y="275395"/>
                </a:cxn>
                <a:cxn ang="0">
                  <a:pos x="104229" y="297030"/>
                </a:cxn>
                <a:cxn ang="0">
                  <a:pos x="152400" y="304800"/>
                </a:cxn>
                <a:cxn ang="0">
                  <a:pos x="200570" y="297030"/>
                </a:cxn>
                <a:cxn ang="0">
                  <a:pos x="242405" y="275395"/>
                </a:cxn>
                <a:cxn ang="0">
                  <a:pos x="275395" y="242405"/>
                </a:cxn>
                <a:cxn ang="0">
                  <a:pos x="297030" y="200570"/>
                </a:cxn>
                <a:cxn ang="0">
                  <a:pos x="304800" y="152400"/>
                </a:cxn>
                <a:cxn ang="0">
                  <a:pos x="297030" y="104229"/>
                </a:cxn>
                <a:cxn ang="0">
                  <a:pos x="275395" y="62394"/>
                </a:cxn>
                <a:cxn ang="0">
                  <a:pos x="242405" y="29404"/>
                </a:cxn>
                <a:cxn ang="0">
                  <a:pos x="200570" y="7769"/>
                </a:cxn>
                <a:cxn ang="0">
                  <a:pos x="152400" y="0"/>
                </a:cxn>
              </a:cxnLst>
              <a:rect l="0" t="0" r="r" b="b"/>
              <a:pathLst>
                <a:path w="304800" h="304800">
                  <a:moveTo>
                    <a:pt x="152400" y="0"/>
                  </a:moveTo>
                  <a:lnTo>
                    <a:pt x="104229" y="7769"/>
                  </a:lnTo>
                  <a:lnTo>
                    <a:pt x="62394" y="29404"/>
                  </a:lnTo>
                  <a:lnTo>
                    <a:pt x="29404" y="62394"/>
                  </a:lnTo>
                  <a:lnTo>
                    <a:pt x="7769" y="104229"/>
                  </a:lnTo>
                  <a:lnTo>
                    <a:pt x="0" y="152400"/>
                  </a:lnTo>
                  <a:lnTo>
                    <a:pt x="7769" y="200570"/>
                  </a:lnTo>
                  <a:lnTo>
                    <a:pt x="29404" y="242405"/>
                  </a:lnTo>
                  <a:lnTo>
                    <a:pt x="62394" y="275395"/>
                  </a:lnTo>
                  <a:lnTo>
                    <a:pt x="104229" y="297030"/>
                  </a:lnTo>
                  <a:lnTo>
                    <a:pt x="152400" y="304800"/>
                  </a:lnTo>
                  <a:lnTo>
                    <a:pt x="200570" y="297030"/>
                  </a:lnTo>
                  <a:lnTo>
                    <a:pt x="242405" y="275395"/>
                  </a:lnTo>
                  <a:lnTo>
                    <a:pt x="275395" y="242405"/>
                  </a:lnTo>
                  <a:lnTo>
                    <a:pt x="297030" y="200570"/>
                  </a:lnTo>
                  <a:lnTo>
                    <a:pt x="304800" y="152400"/>
                  </a:lnTo>
                  <a:lnTo>
                    <a:pt x="297030" y="104229"/>
                  </a:lnTo>
                  <a:lnTo>
                    <a:pt x="275395" y="62394"/>
                  </a:lnTo>
                  <a:lnTo>
                    <a:pt x="242405" y="29404"/>
                  </a:lnTo>
                  <a:lnTo>
                    <a:pt x="200570" y="7769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343ACC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9252" name="object 37"/>
            <p:cNvSpPr>
              <a:spLocks/>
            </p:cNvSpPr>
            <p:nvPr/>
          </p:nvSpPr>
          <p:spPr bwMode="auto">
            <a:xfrm>
              <a:off x="11430000" y="3784599"/>
              <a:ext cx="304800" cy="304800"/>
            </a:xfrm>
            <a:custGeom>
              <a:avLst/>
              <a:gdLst/>
              <a:ahLst/>
              <a:cxnLst>
                <a:cxn ang="0">
                  <a:pos x="152400" y="0"/>
                </a:cxn>
                <a:cxn ang="0">
                  <a:pos x="104229" y="7769"/>
                </a:cxn>
                <a:cxn ang="0">
                  <a:pos x="62394" y="29404"/>
                </a:cxn>
                <a:cxn ang="0">
                  <a:pos x="29404" y="62394"/>
                </a:cxn>
                <a:cxn ang="0">
                  <a:pos x="7769" y="104229"/>
                </a:cxn>
                <a:cxn ang="0">
                  <a:pos x="0" y="152400"/>
                </a:cxn>
                <a:cxn ang="0">
                  <a:pos x="7769" y="200570"/>
                </a:cxn>
                <a:cxn ang="0">
                  <a:pos x="29404" y="242405"/>
                </a:cxn>
                <a:cxn ang="0">
                  <a:pos x="62394" y="275395"/>
                </a:cxn>
                <a:cxn ang="0">
                  <a:pos x="104229" y="297030"/>
                </a:cxn>
                <a:cxn ang="0">
                  <a:pos x="152400" y="304800"/>
                </a:cxn>
                <a:cxn ang="0">
                  <a:pos x="152400" y="279400"/>
                </a:cxn>
                <a:cxn ang="0">
                  <a:pos x="102965" y="269419"/>
                </a:cxn>
                <a:cxn ang="0">
                  <a:pos x="62597" y="242202"/>
                </a:cxn>
                <a:cxn ang="0">
                  <a:pos x="35380" y="201834"/>
                </a:cxn>
                <a:cxn ang="0">
                  <a:pos x="25400" y="152400"/>
                </a:cxn>
                <a:cxn ang="0">
                  <a:pos x="35380" y="102965"/>
                </a:cxn>
                <a:cxn ang="0">
                  <a:pos x="62597" y="62597"/>
                </a:cxn>
                <a:cxn ang="0">
                  <a:pos x="102965" y="35380"/>
                </a:cxn>
                <a:cxn ang="0">
                  <a:pos x="152400" y="25400"/>
                </a:cxn>
                <a:cxn ang="0">
                  <a:pos x="152400" y="0"/>
                </a:cxn>
                <a:cxn ang="0">
                  <a:pos x="152400" y="0"/>
                </a:cxn>
                <a:cxn ang="0">
                  <a:pos x="152400" y="25400"/>
                </a:cxn>
                <a:cxn ang="0">
                  <a:pos x="201834" y="35380"/>
                </a:cxn>
                <a:cxn ang="0">
                  <a:pos x="242202" y="62597"/>
                </a:cxn>
                <a:cxn ang="0">
                  <a:pos x="269419" y="102965"/>
                </a:cxn>
                <a:cxn ang="0">
                  <a:pos x="279400" y="152400"/>
                </a:cxn>
                <a:cxn ang="0">
                  <a:pos x="269419" y="201834"/>
                </a:cxn>
                <a:cxn ang="0">
                  <a:pos x="242202" y="242202"/>
                </a:cxn>
                <a:cxn ang="0">
                  <a:pos x="201834" y="269419"/>
                </a:cxn>
                <a:cxn ang="0">
                  <a:pos x="152400" y="279400"/>
                </a:cxn>
                <a:cxn ang="0">
                  <a:pos x="152400" y="304800"/>
                </a:cxn>
                <a:cxn ang="0">
                  <a:pos x="200570" y="297030"/>
                </a:cxn>
                <a:cxn ang="0">
                  <a:pos x="242405" y="275395"/>
                </a:cxn>
                <a:cxn ang="0">
                  <a:pos x="275395" y="242405"/>
                </a:cxn>
                <a:cxn ang="0">
                  <a:pos x="297030" y="200570"/>
                </a:cxn>
                <a:cxn ang="0">
                  <a:pos x="304800" y="152400"/>
                </a:cxn>
                <a:cxn ang="0">
                  <a:pos x="297030" y="104229"/>
                </a:cxn>
                <a:cxn ang="0">
                  <a:pos x="275395" y="62394"/>
                </a:cxn>
                <a:cxn ang="0">
                  <a:pos x="242405" y="29404"/>
                </a:cxn>
                <a:cxn ang="0">
                  <a:pos x="200570" y="7769"/>
                </a:cxn>
                <a:cxn ang="0">
                  <a:pos x="152400" y="0"/>
                </a:cxn>
              </a:cxnLst>
              <a:rect l="0" t="0" r="r" b="b"/>
              <a:pathLst>
                <a:path w="304800" h="304800">
                  <a:moveTo>
                    <a:pt x="152400" y="0"/>
                  </a:moveTo>
                  <a:lnTo>
                    <a:pt x="104229" y="7769"/>
                  </a:lnTo>
                  <a:lnTo>
                    <a:pt x="62394" y="29404"/>
                  </a:lnTo>
                  <a:lnTo>
                    <a:pt x="29404" y="62394"/>
                  </a:lnTo>
                  <a:lnTo>
                    <a:pt x="7769" y="104229"/>
                  </a:lnTo>
                  <a:lnTo>
                    <a:pt x="0" y="152400"/>
                  </a:lnTo>
                  <a:lnTo>
                    <a:pt x="7769" y="200570"/>
                  </a:lnTo>
                  <a:lnTo>
                    <a:pt x="29404" y="242405"/>
                  </a:lnTo>
                  <a:lnTo>
                    <a:pt x="62394" y="275395"/>
                  </a:lnTo>
                  <a:lnTo>
                    <a:pt x="104229" y="297030"/>
                  </a:lnTo>
                  <a:lnTo>
                    <a:pt x="152400" y="304800"/>
                  </a:lnTo>
                  <a:lnTo>
                    <a:pt x="152400" y="279400"/>
                  </a:lnTo>
                  <a:lnTo>
                    <a:pt x="102965" y="269419"/>
                  </a:lnTo>
                  <a:lnTo>
                    <a:pt x="62597" y="242202"/>
                  </a:lnTo>
                  <a:lnTo>
                    <a:pt x="35380" y="201834"/>
                  </a:lnTo>
                  <a:lnTo>
                    <a:pt x="25400" y="152400"/>
                  </a:lnTo>
                  <a:lnTo>
                    <a:pt x="35380" y="102965"/>
                  </a:lnTo>
                  <a:lnTo>
                    <a:pt x="62597" y="62597"/>
                  </a:lnTo>
                  <a:lnTo>
                    <a:pt x="102965" y="35380"/>
                  </a:lnTo>
                  <a:lnTo>
                    <a:pt x="152400" y="25400"/>
                  </a:lnTo>
                  <a:lnTo>
                    <a:pt x="152400" y="0"/>
                  </a:lnTo>
                  <a:close/>
                </a:path>
                <a:path w="304800" h="304800">
                  <a:moveTo>
                    <a:pt x="152400" y="0"/>
                  </a:moveTo>
                  <a:lnTo>
                    <a:pt x="152400" y="25400"/>
                  </a:lnTo>
                  <a:lnTo>
                    <a:pt x="201834" y="35380"/>
                  </a:lnTo>
                  <a:lnTo>
                    <a:pt x="242202" y="62597"/>
                  </a:lnTo>
                  <a:lnTo>
                    <a:pt x="269419" y="102965"/>
                  </a:lnTo>
                  <a:lnTo>
                    <a:pt x="279400" y="152400"/>
                  </a:lnTo>
                  <a:lnTo>
                    <a:pt x="269419" y="201834"/>
                  </a:lnTo>
                  <a:lnTo>
                    <a:pt x="242202" y="242202"/>
                  </a:lnTo>
                  <a:lnTo>
                    <a:pt x="201834" y="269419"/>
                  </a:lnTo>
                  <a:lnTo>
                    <a:pt x="152400" y="279400"/>
                  </a:lnTo>
                  <a:lnTo>
                    <a:pt x="152400" y="304800"/>
                  </a:lnTo>
                  <a:lnTo>
                    <a:pt x="200570" y="297030"/>
                  </a:lnTo>
                  <a:lnTo>
                    <a:pt x="242405" y="275395"/>
                  </a:lnTo>
                  <a:lnTo>
                    <a:pt x="275395" y="242405"/>
                  </a:lnTo>
                  <a:lnTo>
                    <a:pt x="297030" y="200570"/>
                  </a:lnTo>
                  <a:lnTo>
                    <a:pt x="304800" y="152400"/>
                  </a:lnTo>
                  <a:lnTo>
                    <a:pt x="297030" y="104229"/>
                  </a:lnTo>
                  <a:lnTo>
                    <a:pt x="275395" y="62394"/>
                  </a:lnTo>
                  <a:lnTo>
                    <a:pt x="242405" y="29404"/>
                  </a:lnTo>
                  <a:lnTo>
                    <a:pt x="200570" y="7769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pic>
          <p:nvPicPr>
            <p:cNvPr id="9253" name="object 38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15684500" y="3784599"/>
              <a:ext cx="406400" cy="40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54" name="object 39"/>
            <p:cNvSpPr>
              <a:spLocks/>
            </p:cNvSpPr>
            <p:nvPr/>
          </p:nvSpPr>
          <p:spPr bwMode="auto">
            <a:xfrm>
              <a:off x="15735300" y="3784599"/>
              <a:ext cx="304800" cy="304800"/>
            </a:xfrm>
            <a:custGeom>
              <a:avLst/>
              <a:gdLst/>
              <a:ahLst/>
              <a:cxnLst>
                <a:cxn ang="0">
                  <a:pos x="152400" y="0"/>
                </a:cxn>
                <a:cxn ang="0">
                  <a:pos x="104229" y="7769"/>
                </a:cxn>
                <a:cxn ang="0">
                  <a:pos x="62394" y="29404"/>
                </a:cxn>
                <a:cxn ang="0">
                  <a:pos x="29404" y="62394"/>
                </a:cxn>
                <a:cxn ang="0">
                  <a:pos x="7769" y="104229"/>
                </a:cxn>
                <a:cxn ang="0">
                  <a:pos x="0" y="152400"/>
                </a:cxn>
                <a:cxn ang="0">
                  <a:pos x="7769" y="200570"/>
                </a:cxn>
                <a:cxn ang="0">
                  <a:pos x="29404" y="242405"/>
                </a:cxn>
                <a:cxn ang="0">
                  <a:pos x="62394" y="275395"/>
                </a:cxn>
                <a:cxn ang="0">
                  <a:pos x="104229" y="297030"/>
                </a:cxn>
                <a:cxn ang="0">
                  <a:pos x="152400" y="304800"/>
                </a:cxn>
                <a:cxn ang="0">
                  <a:pos x="200570" y="297030"/>
                </a:cxn>
                <a:cxn ang="0">
                  <a:pos x="242405" y="275395"/>
                </a:cxn>
                <a:cxn ang="0">
                  <a:pos x="275395" y="242405"/>
                </a:cxn>
                <a:cxn ang="0">
                  <a:pos x="297030" y="200570"/>
                </a:cxn>
                <a:cxn ang="0">
                  <a:pos x="304800" y="152400"/>
                </a:cxn>
                <a:cxn ang="0">
                  <a:pos x="297030" y="104229"/>
                </a:cxn>
                <a:cxn ang="0">
                  <a:pos x="275395" y="62394"/>
                </a:cxn>
                <a:cxn ang="0">
                  <a:pos x="242405" y="29404"/>
                </a:cxn>
                <a:cxn ang="0">
                  <a:pos x="200570" y="7769"/>
                </a:cxn>
                <a:cxn ang="0">
                  <a:pos x="152400" y="0"/>
                </a:cxn>
              </a:cxnLst>
              <a:rect l="0" t="0" r="r" b="b"/>
              <a:pathLst>
                <a:path w="304800" h="304800">
                  <a:moveTo>
                    <a:pt x="152400" y="0"/>
                  </a:moveTo>
                  <a:lnTo>
                    <a:pt x="104229" y="7769"/>
                  </a:lnTo>
                  <a:lnTo>
                    <a:pt x="62394" y="29404"/>
                  </a:lnTo>
                  <a:lnTo>
                    <a:pt x="29404" y="62394"/>
                  </a:lnTo>
                  <a:lnTo>
                    <a:pt x="7769" y="104229"/>
                  </a:lnTo>
                  <a:lnTo>
                    <a:pt x="0" y="152400"/>
                  </a:lnTo>
                  <a:lnTo>
                    <a:pt x="7769" y="200570"/>
                  </a:lnTo>
                  <a:lnTo>
                    <a:pt x="29404" y="242405"/>
                  </a:lnTo>
                  <a:lnTo>
                    <a:pt x="62394" y="275395"/>
                  </a:lnTo>
                  <a:lnTo>
                    <a:pt x="104229" y="297030"/>
                  </a:lnTo>
                  <a:lnTo>
                    <a:pt x="152400" y="304800"/>
                  </a:lnTo>
                  <a:lnTo>
                    <a:pt x="200570" y="297030"/>
                  </a:lnTo>
                  <a:lnTo>
                    <a:pt x="242405" y="275395"/>
                  </a:lnTo>
                  <a:lnTo>
                    <a:pt x="275395" y="242405"/>
                  </a:lnTo>
                  <a:lnTo>
                    <a:pt x="297030" y="200570"/>
                  </a:lnTo>
                  <a:lnTo>
                    <a:pt x="304800" y="152400"/>
                  </a:lnTo>
                  <a:lnTo>
                    <a:pt x="297030" y="104229"/>
                  </a:lnTo>
                  <a:lnTo>
                    <a:pt x="275395" y="62394"/>
                  </a:lnTo>
                  <a:lnTo>
                    <a:pt x="242405" y="29404"/>
                  </a:lnTo>
                  <a:lnTo>
                    <a:pt x="200570" y="7769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343ACC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9255" name="object 40"/>
            <p:cNvSpPr>
              <a:spLocks/>
            </p:cNvSpPr>
            <p:nvPr/>
          </p:nvSpPr>
          <p:spPr bwMode="auto">
            <a:xfrm>
              <a:off x="15735300" y="3784599"/>
              <a:ext cx="304800" cy="304800"/>
            </a:xfrm>
            <a:custGeom>
              <a:avLst/>
              <a:gdLst/>
              <a:ahLst/>
              <a:cxnLst>
                <a:cxn ang="0">
                  <a:pos x="152400" y="0"/>
                </a:cxn>
                <a:cxn ang="0">
                  <a:pos x="104229" y="7769"/>
                </a:cxn>
                <a:cxn ang="0">
                  <a:pos x="62394" y="29404"/>
                </a:cxn>
                <a:cxn ang="0">
                  <a:pos x="29404" y="62394"/>
                </a:cxn>
                <a:cxn ang="0">
                  <a:pos x="7769" y="104229"/>
                </a:cxn>
                <a:cxn ang="0">
                  <a:pos x="0" y="152400"/>
                </a:cxn>
                <a:cxn ang="0">
                  <a:pos x="7769" y="200570"/>
                </a:cxn>
                <a:cxn ang="0">
                  <a:pos x="29404" y="242405"/>
                </a:cxn>
                <a:cxn ang="0">
                  <a:pos x="62394" y="275395"/>
                </a:cxn>
                <a:cxn ang="0">
                  <a:pos x="104229" y="297030"/>
                </a:cxn>
                <a:cxn ang="0">
                  <a:pos x="152400" y="304800"/>
                </a:cxn>
                <a:cxn ang="0">
                  <a:pos x="152400" y="279400"/>
                </a:cxn>
                <a:cxn ang="0">
                  <a:pos x="102965" y="269419"/>
                </a:cxn>
                <a:cxn ang="0">
                  <a:pos x="62597" y="242202"/>
                </a:cxn>
                <a:cxn ang="0">
                  <a:pos x="35380" y="201834"/>
                </a:cxn>
                <a:cxn ang="0">
                  <a:pos x="25400" y="152400"/>
                </a:cxn>
                <a:cxn ang="0">
                  <a:pos x="35380" y="102965"/>
                </a:cxn>
                <a:cxn ang="0">
                  <a:pos x="62597" y="62597"/>
                </a:cxn>
                <a:cxn ang="0">
                  <a:pos x="102965" y="35380"/>
                </a:cxn>
                <a:cxn ang="0">
                  <a:pos x="152400" y="25400"/>
                </a:cxn>
                <a:cxn ang="0">
                  <a:pos x="152400" y="0"/>
                </a:cxn>
                <a:cxn ang="0">
                  <a:pos x="152400" y="0"/>
                </a:cxn>
                <a:cxn ang="0">
                  <a:pos x="152400" y="25400"/>
                </a:cxn>
                <a:cxn ang="0">
                  <a:pos x="201834" y="35380"/>
                </a:cxn>
                <a:cxn ang="0">
                  <a:pos x="242202" y="62597"/>
                </a:cxn>
                <a:cxn ang="0">
                  <a:pos x="269419" y="102965"/>
                </a:cxn>
                <a:cxn ang="0">
                  <a:pos x="279400" y="152400"/>
                </a:cxn>
                <a:cxn ang="0">
                  <a:pos x="269419" y="201834"/>
                </a:cxn>
                <a:cxn ang="0">
                  <a:pos x="242202" y="242202"/>
                </a:cxn>
                <a:cxn ang="0">
                  <a:pos x="201834" y="269419"/>
                </a:cxn>
                <a:cxn ang="0">
                  <a:pos x="152400" y="279400"/>
                </a:cxn>
                <a:cxn ang="0">
                  <a:pos x="152400" y="304800"/>
                </a:cxn>
                <a:cxn ang="0">
                  <a:pos x="200570" y="297030"/>
                </a:cxn>
                <a:cxn ang="0">
                  <a:pos x="242405" y="275395"/>
                </a:cxn>
                <a:cxn ang="0">
                  <a:pos x="275395" y="242405"/>
                </a:cxn>
                <a:cxn ang="0">
                  <a:pos x="297030" y="200570"/>
                </a:cxn>
                <a:cxn ang="0">
                  <a:pos x="304800" y="152400"/>
                </a:cxn>
                <a:cxn ang="0">
                  <a:pos x="297030" y="104229"/>
                </a:cxn>
                <a:cxn ang="0">
                  <a:pos x="275395" y="62394"/>
                </a:cxn>
                <a:cxn ang="0">
                  <a:pos x="242405" y="29404"/>
                </a:cxn>
                <a:cxn ang="0">
                  <a:pos x="200570" y="7769"/>
                </a:cxn>
                <a:cxn ang="0">
                  <a:pos x="152400" y="0"/>
                </a:cxn>
              </a:cxnLst>
              <a:rect l="0" t="0" r="r" b="b"/>
              <a:pathLst>
                <a:path w="304800" h="304800">
                  <a:moveTo>
                    <a:pt x="152400" y="0"/>
                  </a:moveTo>
                  <a:lnTo>
                    <a:pt x="104229" y="7769"/>
                  </a:lnTo>
                  <a:lnTo>
                    <a:pt x="62394" y="29404"/>
                  </a:lnTo>
                  <a:lnTo>
                    <a:pt x="29404" y="62394"/>
                  </a:lnTo>
                  <a:lnTo>
                    <a:pt x="7769" y="104229"/>
                  </a:lnTo>
                  <a:lnTo>
                    <a:pt x="0" y="152400"/>
                  </a:lnTo>
                  <a:lnTo>
                    <a:pt x="7769" y="200570"/>
                  </a:lnTo>
                  <a:lnTo>
                    <a:pt x="29404" y="242405"/>
                  </a:lnTo>
                  <a:lnTo>
                    <a:pt x="62394" y="275395"/>
                  </a:lnTo>
                  <a:lnTo>
                    <a:pt x="104229" y="297030"/>
                  </a:lnTo>
                  <a:lnTo>
                    <a:pt x="152400" y="304800"/>
                  </a:lnTo>
                  <a:lnTo>
                    <a:pt x="152400" y="279400"/>
                  </a:lnTo>
                  <a:lnTo>
                    <a:pt x="102965" y="269419"/>
                  </a:lnTo>
                  <a:lnTo>
                    <a:pt x="62597" y="242202"/>
                  </a:lnTo>
                  <a:lnTo>
                    <a:pt x="35380" y="201834"/>
                  </a:lnTo>
                  <a:lnTo>
                    <a:pt x="25400" y="152400"/>
                  </a:lnTo>
                  <a:lnTo>
                    <a:pt x="35380" y="102965"/>
                  </a:lnTo>
                  <a:lnTo>
                    <a:pt x="62597" y="62597"/>
                  </a:lnTo>
                  <a:lnTo>
                    <a:pt x="102965" y="35380"/>
                  </a:lnTo>
                  <a:lnTo>
                    <a:pt x="152400" y="25400"/>
                  </a:lnTo>
                  <a:lnTo>
                    <a:pt x="152400" y="0"/>
                  </a:lnTo>
                  <a:close/>
                </a:path>
                <a:path w="304800" h="304800">
                  <a:moveTo>
                    <a:pt x="152400" y="0"/>
                  </a:moveTo>
                  <a:lnTo>
                    <a:pt x="152400" y="25400"/>
                  </a:lnTo>
                  <a:lnTo>
                    <a:pt x="201834" y="35380"/>
                  </a:lnTo>
                  <a:lnTo>
                    <a:pt x="242202" y="62597"/>
                  </a:lnTo>
                  <a:lnTo>
                    <a:pt x="269419" y="102965"/>
                  </a:lnTo>
                  <a:lnTo>
                    <a:pt x="279400" y="152400"/>
                  </a:lnTo>
                  <a:lnTo>
                    <a:pt x="269419" y="201834"/>
                  </a:lnTo>
                  <a:lnTo>
                    <a:pt x="242202" y="242202"/>
                  </a:lnTo>
                  <a:lnTo>
                    <a:pt x="201834" y="269419"/>
                  </a:lnTo>
                  <a:lnTo>
                    <a:pt x="152400" y="279400"/>
                  </a:lnTo>
                  <a:lnTo>
                    <a:pt x="152400" y="304800"/>
                  </a:lnTo>
                  <a:lnTo>
                    <a:pt x="200570" y="297030"/>
                  </a:lnTo>
                  <a:lnTo>
                    <a:pt x="242405" y="275395"/>
                  </a:lnTo>
                  <a:lnTo>
                    <a:pt x="275395" y="242405"/>
                  </a:lnTo>
                  <a:lnTo>
                    <a:pt x="297030" y="200570"/>
                  </a:lnTo>
                  <a:lnTo>
                    <a:pt x="304800" y="152400"/>
                  </a:lnTo>
                  <a:lnTo>
                    <a:pt x="297030" y="104229"/>
                  </a:lnTo>
                  <a:lnTo>
                    <a:pt x="275395" y="62394"/>
                  </a:lnTo>
                  <a:lnTo>
                    <a:pt x="242405" y="29404"/>
                  </a:lnTo>
                  <a:lnTo>
                    <a:pt x="200570" y="7769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pic>
          <p:nvPicPr>
            <p:cNvPr id="9256" name="object 41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2717800" y="3784599"/>
              <a:ext cx="406400" cy="40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57" name="object 42"/>
            <p:cNvSpPr>
              <a:spLocks/>
            </p:cNvSpPr>
            <p:nvPr/>
          </p:nvSpPr>
          <p:spPr bwMode="auto">
            <a:xfrm>
              <a:off x="2768600" y="3784599"/>
              <a:ext cx="304800" cy="304800"/>
            </a:xfrm>
            <a:custGeom>
              <a:avLst/>
              <a:gdLst/>
              <a:ahLst/>
              <a:cxnLst>
                <a:cxn ang="0">
                  <a:pos x="152400" y="0"/>
                </a:cxn>
                <a:cxn ang="0">
                  <a:pos x="104229" y="7769"/>
                </a:cxn>
                <a:cxn ang="0">
                  <a:pos x="62394" y="29404"/>
                </a:cxn>
                <a:cxn ang="0">
                  <a:pos x="29404" y="62394"/>
                </a:cxn>
                <a:cxn ang="0">
                  <a:pos x="7769" y="104229"/>
                </a:cxn>
                <a:cxn ang="0">
                  <a:pos x="0" y="152400"/>
                </a:cxn>
                <a:cxn ang="0">
                  <a:pos x="7769" y="200570"/>
                </a:cxn>
                <a:cxn ang="0">
                  <a:pos x="29404" y="242405"/>
                </a:cxn>
                <a:cxn ang="0">
                  <a:pos x="62394" y="275395"/>
                </a:cxn>
                <a:cxn ang="0">
                  <a:pos x="104229" y="297030"/>
                </a:cxn>
                <a:cxn ang="0">
                  <a:pos x="152400" y="304800"/>
                </a:cxn>
                <a:cxn ang="0">
                  <a:pos x="200570" y="297030"/>
                </a:cxn>
                <a:cxn ang="0">
                  <a:pos x="242405" y="275395"/>
                </a:cxn>
                <a:cxn ang="0">
                  <a:pos x="275395" y="242405"/>
                </a:cxn>
                <a:cxn ang="0">
                  <a:pos x="297030" y="200570"/>
                </a:cxn>
                <a:cxn ang="0">
                  <a:pos x="304800" y="152400"/>
                </a:cxn>
                <a:cxn ang="0">
                  <a:pos x="297030" y="104229"/>
                </a:cxn>
                <a:cxn ang="0">
                  <a:pos x="275395" y="62394"/>
                </a:cxn>
                <a:cxn ang="0">
                  <a:pos x="242405" y="29404"/>
                </a:cxn>
                <a:cxn ang="0">
                  <a:pos x="200570" y="7769"/>
                </a:cxn>
                <a:cxn ang="0">
                  <a:pos x="152400" y="0"/>
                </a:cxn>
              </a:cxnLst>
              <a:rect l="0" t="0" r="r" b="b"/>
              <a:pathLst>
                <a:path w="304800" h="304800">
                  <a:moveTo>
                    <a:pt x="152400" y="0"/>
                  </a:moveTo>
                  <a:lnTo>
                    <a:pt x="104229" y="7769"/>
                  </a:lnTo>
                  <a:lnTo>
                    <a:pt x="62394" y="29404"/>
                  </a:lnTo>
                  <a:lnTo>
                    <a:pt x="29404" y="62394"/>
                  </a:lnTo>
                  <a:lnTo>
                    <a:pt x="7769" y="104229"/>
                  </a:lnTo>
                  <a:lnTo>
                    <a:pt x="0" y="152400"/>
                  </a:lnTo>
                  <a:lnTo>
                    <a:pt x="7769" y="200570"/>
                  </a:lnTo>
                  <a:lnTo>
                    <a:pt x="29404" y="242405"/>
                  </a:lnTo>
                  <a:lnTo>
                    <a:pt x="62394" y="275395"/>
                  </a:lnTo>
                  <a:lnTo>
                    <a:pt x="104229" y="297030"/>
                  </a:lnTo>
                  <a:lnTo>
                    <a:pt x="152400" y="304800"/>
                  </a:lnTo>
                  <a:lnTo>
                    <a:pt x="200570" y="297030"/>
                  </a:lnTo>
                  <a:lnTo>
                    <a:pt x="242405" y="275395"/>
                  </a:lnTo>
                  <a:lnTo>
                    <a:pt x="275395" y="242405"/>
                  </a:lnTo>
                  <a:lnTo>
                    <a:pt x="297030" y="200570"/>
                  </a:lnTo>
                  <a:lnTo>
                    <a:pt x="304800" y="152400"/>
                  </a:lnTo>
                  <a:lnTo>
                    <a:pt x="297030" y="104229"/>
                  </a:lnTo>
                  <a:lnTo>
                    <a:pt x="275395" y="62394"/>
                  </a:lnTo>
                  <a:lnTo>
                    <a:pt x="242405" y="29404"/>
                  </a:lnTo>
                  <a:lnTo>
                    <a:pt x="200570" y="7769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343ACC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9258" name="object 43"/>
            <p:cNvSpPr>
              <a:spLocks/>
            </p:cNvSpPr>
            <p:nvPr/>
          </p:nvSpPr>
          <p:spPr bwMode="auto">
            <a:xfrm>
              <a:off x="977900" y="736599"/>
              <a:ext cx="2095500" cy="3352800"/>
            </a:xfrm>
            <a:custGeom>
              <a:avLst/>
              <a:gdLst/>
              <a:ahLst/>
              <a:cxnLst>
                <a:cxn ang="0">
                  <a:pos x="50800" y="0"/>
                </a:cxn>
                <a:cxn ang="0">
                  <a:pos x="0" y="0"/>
                </a:cxn>
                <a:cxn ang="0">
                  <a:pos x="0" y="762000"/>
                </a:cxn>
                <a:cxn ang="0">
                  <a:pos x="50800" y="762000"/>
                </a:cxn>
                <a:cxn ang="0">
                  <a:pos x="50800" y="0"/>
                </a:cxn>
                <a:cxn ang="0">
                  <a:pos x="2095500" y="3200400"/>
                </a:cxn>
                <a:cxn ang="0">
                  <a:pos x="2087727" y="3152241"/>
                </a:cxn>
                <a:cxn ang="0">
                  <a:pos x="2070100" y="3118167"/>
                </a:cxn>
                <a:cxn ang="0">
                  <a:pos x="2070100" y="3200400"/>
                </a:cxn>
                <a:cxn ang="0">
                  <a:pos x="2060117" y="3249841"/>
                </a:cxn>
                <a:cxn ang="0">
                  <a:pos x="2032901" y="3290214"/>
                </a:cxn>
                <a:cxn ang="0">
                  <a:pos x="1992528" y="3317430"/>
                </a:cxn>
                <a:cxn ang="0">
                  <a:pos x="1943100" y="3327400"/>
                </a:cxn>
                <a:cxn ang="0">
                  <a:pos x="1893658" y="3317430"/>
                </a:cxn>
                <a:cxn ang="0">
                  <a:pos x="1853285" y="3290214"/>
                </a:cxn>
                <a:cxn ang="0">
                  <a:pos x="1826069" y="3249841"/>
                </a:cxn>
                <a:cxn ang="0">
                  <a:pos x="1816100" y="3200400"/>
                </a:cxn>
                <a:cxn ang="0">
                  <a:pos x="1826069" y="3150971"/>
                </a:cxn>
                <a:cxn ang="0">
                  <a:pos x="1853285" y="3110598"/>
                </a:cxn>
                <a:cxn ang="0">
                  <a:pos x="1893658" y="3083382"/>
                </a:cxn>
                <a:cxn ang="0">
                  <a:pos x="1943100" y="3073400"/>
                </a:cxn>
                <a:cxn ang="0">
                  <a:pos x="1992528" y="3083382"/>
                </a:cxn>
                <a:cxn ang="0">
                  <a:pos x="2032901" y="3110598"/>
                </a:cxn>
                <a:cxn ang="0">
                  <a:pos x="2060117" y="3150971"/>
                </a:cxn>
                <a:cxn ang="0">
                  <a:pos x="2070100" y="3200400"/>
                </a:cxn>
                <a:cxn ang="0">
                  <a:pos x="2070100" y="3118167"/>
                </a:cxn>
                <a:cxn ang="0">
                  <a:pos x="2066086" y="3110395"/>
                </a:cxn>
                <a:cxn ang="0">
                  <a:pos x="2033104" y="3077413"/>
                </a:cxn>
                <a:cxn ang="0">
                  <a:pos x="1991258" y="3055772"/>
                </a:cxn>
                <a:cxn ang="0">
                  <a:pos x="1943100" y="3048000"/>
                </a:cxn>
                <a:cxn ang="0">
                  <a:pos x="1894928" y="3055772"/>
                </a:cxn>
                <a:cxn ang="0">
                  <a:pos x="1853082" y="3077413"/>
                </a:cxn>
                <a:cxn ang="0">
                  <a:pos x="1820100" y="3110395"/>
                </a:cxn>
                <a:cxn ang="0">
                  <a:pos x="1798459" y="3152241"/>
                </a:cxn>
                <a:cxn ang="0">
                  <a:pos x="1790700" y="3200400"/>
                </a:cxn>
                <a:cxn ang="0">
                  <a:pos x="1798459" y="3248571"/>
                </a:cxn>
                <a:cxn ang="0">
                  <a:pos x="1820100" y="3290417"/>
                </a:cxn>
                <a:cxn ang="0">
                  <a:pos x="1853082" y="3323399"/>
                </a:cxn>
                <a:cxn ang="0">
                  <a:pos x="1894928" y="3345040"/>
                </a:cxn>
                <a:cxn ang="0">
                  <a:pos x="1943100" y="3352800"/>
                </a:cxn>
                <a:cxn ang="0">
                  <a:pos x="1991258" y="3345040"/>
                </a:cxn>
                <a:cxn ang="0">
                  <a:pos x="2033104" y="3323399"/>
                </a:cxn>
                <a:cxn ang="0">
                  <a:pos x="2066086" y="3290417"/>
                </a:cxn>
                <a:cxn ang="0">
                  <a:pos x="2087727" y="3248571"/>
                </a:cxn>
                <a:cxn ang="0">
                  <a:pos x="2095500" y="3200400"/>
                </a:cxn>
              </a:cxnLst>
              <a:rect l="0" t="0" r="r" b="b"/>
              <a:pathLst>
                <a:path w="2095500" h="3352800">
                  <a:moveTo>
                    <a:pt x="50800" y="0"/>
                  </a:moveTo>
                  <a:lnTo>
                    <a:pt x="0" y="0"/>
                  </a:lnTo>
                  <a:lnTo>
                    <a:pt x="0" y="762000"/>
                  </a:lnTo>
                  <a:lnTo>
                    <a:pt x="50800" y="762000"/>
                  </a:lnTo>
                  <a:lnTo>
                    <a:pt x="50800" y="0"/>
                  </a:lnTo>
                  <a:close/>
                </a:path>
                <a:path w="2095500" h="3352800">
                  <a:moveTo>
                    <a:pt x="2095500" y="3200400"/>
                  </a:moveTo>
                  <a:lnTo>
                    <a:pt x="2087727" y="3152241"/>
                  </a:lnTo>
                  <a:lnTo>
                    <a:pt x="2070100" y="3118167"/>
                  </a:lnTo>
                  <a:lnTo>
                    <a:pt x="2070100" y="3200400"/>
                  </a:lnTo>
                  <a:lnTo>
                    <a:pt x="2060117" y="3249841"/>
                  </a:lnTo>
                  <a:lnTo>
                    <a:pt x="2032901" y="3290214"/>
                  </a:lnTo>
                  <a:lnTo>
                    <a:pt x="1992528" y="3317430"/>
                  </a:lnTo>
                  <a:lnTo>
                    <a:pt x="1943100" y="3327400"/>
                  </a:lnTo>
                  <a:lnTo>
                    <a:pt x="1893658" y="3317430"/>
                  </a:lnTo>
                  <a:lnTo>
                    <a:pt x="1853285" y="3290214"/>
                  </a:lnTo>
                  <a:lnTo>
                    <a:pt x="1826069" y="3249841"/>
                  </a:lnTo>
                  <a:lnTo>
                    <a:pt x="1816100" y="3200400"/>
                  </a:lnTo>
                  <a:lnTo>
                    <a:pt x="1826069" y="3150971"/>
                  </a:lnTo>
                  <a:lnTo>
                    <a:pt x="1853285" y="3110598"/>
                  </a:lnTo>
                  <a:lnTo>
                    <a:pt x="1893658" y="3083382"/>
                  </a:lnTo>
                  <a:lnTo>
                    <a:pt x="1943100" y="3073400"/>
                  </a:lnTo>
                  <a:lnTo>
                    <a:pt x="1992528" y="3083382"/>
                  </a:lnTo>
                  <a:lnTo>
                    <a:pt x="2032901" y="3110598"/>
                  </a:lnTo>
                  <a:lnTo>
                    <a:pt x="2060117" y="3150971"/>
                  </a:lnTo>
                  <a:lnTo>
                    <a:pt x="2070100" y="3200400"/>
                  </a:lnTo>
                  <a:lnTo>
                    <a:pt x="2070100" y="3118167"/>
                  </a:lnTo>
                  <a:lnTo>
                    <a:pt x="2066086" y="3110395"/>
                  </a:lnTo>
                  <a:lnTo>
                    <a:pt x="2033104" y="3077413"/>
                  </a:lnTo>
                  <a:lnTo>
                    <a:pt x="1991258" y="3055772"/>
                  </a:lnTo>
                  <a:lnTo>
                    <a:pt x="1943100" y="3048000"/>
                  </a:lnTo>
                  <a:lnTo>
                    <a:pt x="1894928" y="3055772"/>
                  </a:lnTo>
                  <a:lnTo>
                    <a:pt x="1853082" y="3077413"/>
                  </a:lnTo>
                  <a:lnTo>
                    <a:pt x="1820100" y="3110395"/>
                  </a:lnTo>
                  <a:lnTo>
                    <a:pt x="1798459" y="3152241"/>
                  </a:lnTo>
                  <a:lnTo>
                    <a:pt x="1790700" y="3200400"/>
                  </a:lnTo>
                  <a:lnTo>
                    <a:pt x="1798459" y="3248571"/>
                  </a:lnTo>
                  <a:lnTo>
                    <a:pt x="1820100" y="3290417"/>
                  </a:lnTo>
                  <a:lnTo>
                    <a:pt x="1853082" y="3323399"/>
                  </a:lnTo>
                  <a:lnTo>
                    <a:pt x="1894928" y="3345040"/>
                  </a:lnTo>
                  <a:lnTo>
                    <a:pt x="1943100" y="3352800"/>
                  </a:lnTo>
                  <a:lnTo>
                    <a:pt x="1991258" y="3345040"/>
                  </a:lnTo>
                  <a:lnTo>
                    <a:pt x="2033104" y="3323399"/>
                  </a:lnTo>
                  <a:lnTo>
                    <a:pt x="2066086" y="3290417"/>
                  </a:lnTo>
                  <a:lnTo>
                    <a:pt x="2087727" y="3248571"/>
                  </a:lnTo>
                  <a:lnTo>
                    <a:pt x="2095500" y="320040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pic>
          <p:nvPicPr>
            <p:cNvPr id="9259" name="object 44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1348536" y="1725930"/>
              <a:ext cx="8715383" cy="337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60" name="object 45"/>
            <p:cNvPicPr>
              <a:picLocks noChangeAspect="1" noChangeArrowheads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19059503" y="13137388"/>
              <a:ext cx="132316" cy="1750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object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9688" y="2927350"/>
            <a:ext cx="18146712" cy="1071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object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3500" y="869950"/>
            <a:ext cx="876458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object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6675" y="2851150"/>
            <a:ext cx="437038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object 5"/>
          <p:cNvSpPr>
            <a:spLocks/>
          </p:cNvSpPr>
          <p:nvPr/>
        </p:nvSpPr>
        <p:spPr bwMode="auto">
          <a:xfrm>
            <a:off x="977900" y="736600"/>
            <a:ext cx="50800" cy="762000"/>
          </a:xfrm>
          <a:custGeom>
            <a:avLst/>
            <a:gdLst/>
            <a:ahLst/>
            <a:cxnLst>
              <a:cxn ang="0">
                <a:pos x="50800" y="0"/>
              </a:cxn>
              <a:cxn ang="0">
                <a:pos x="0" y="0"/>
              </a:cxn>
              <a:cxn ang="0">
                <a:pos x="0" y="762000"/>
              </a:cxn>
              <a:cxn ang="0">
                <a:pos x="50800" y="762000"/>
              </a:cxn>
              <a:cxn ang="0">
                <a:pos x="50800" y="0"/>
              </a:cxn>
            </a:cxnLst>
            <a:rect l="0" t="0" r="r" b="b"/>
            <a:pathLst>
              <a:path w="50800" h="762000">
                <a:moveTo>
                  <a:pt x="50800" y="0"/>
                </a:moveTo>
                <a:lnTo>
                  <a:pt x="0" y="0"/>
                </a:lnTo>
                <a:lnTo>
                  <a:pt x="0" y="762000"/>
                </a:lnTo>
                <a:lnTo>
                  <a:pt x="50800" y="762000"/>
                </a:lnTo>
                <a:lnTo>
                  <a:pt x="50800" y="0"/>
                </a:lnTo>
                <a:close/>
              </a:path>
            </a:pathLst>
          </a:custGeom>
          <a:solidFill>
            <a:srgbClr val="FD0505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0245" name="object 6"/>
          <p:cNvSpPr>
            <a:spLocks/>
          </p:cNvSpPr>
          <p:nvPr/>
        </p:nvSpPr>
        <p:spPr bwMode="auto">
          <a:xfrm>
            <a:off x="1003300" y="2743200"/>
            <a:ext cx="50800" cy="762000"/>
          </a:xfrm>
          <a:custGeom>
            <a:avLst/>
            <a:gdLst/>
            <a:ahLst/>
            <a:cxnLst>
              <a:cxn ang="0">
                <a:pos x="50800" y="0"/>
              </a:cxn>
              <a:cxn ang="0">
                <a:pos x="0" y="0"/>
              </a:cxn>
              <a:cxn ang="0">
                <a:pos x="0" y="762000"/>
              </a:cxn>
              <a:cxn ang="0">
                <a:pos x="50800" y="762000"/>
              </a:cxn>
              <a:cxn ang="0">
                <a:pos x="50800" y="0"/>
              </a:cxn>
            </a:cxnLst>
            <a:rect l="0" t="0" r="r" b="b"/>
            <a:pathLst>
              <a:path w="50800" h="762000">
                <a:moveTo>
                  <a:pt x="50800" y="0"/>
                </a:moveTo>
                <a:lnTo>
                  <a:pt x="0" y="0"/>
                </a:lnTo>
                <a:lnTo>
                  <a:pt x="0" y="762000"/>
                </a:lnTo>
                <a:lnTo>
                  <a:pt x="50800" y="762000"/>
                </a:lnTo>
                <a:lnTo>
                  <a:pt x="50800" y="0"/>
                </a:lnTo>
                <a:close/>
              </a:path>
            </a:pathLst>
          </a:custGeom>
          <a:solidFill>
            <a:srgbClr val="FD0505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10246" name="object 7"/>
          <p:cNvGrpSpPr>
            <a:grpSpLocks/>
          </p:cNvGrpSpPr>
          <p:nvPr/>
        </p:nvGrpSpPr>
        <p:grpSpPr bwMode="auto">
          <a:xfrm>
            <a:off x="368300" y="3441700"/>
            <a:ext cx="18288000" cy="3721100"/>
            <a:chOff x="368300" y="3441700"/>
            <a:chExt cx="18288000" cy="3721100"/>
          </a:xfrm>
        </p:grpSpPr>
        <p:sp>
          <p:nvSpPr>
            <p:cNvPr id="10289" name="object 8"/>
            <p:cNvSpPr>
              <a:spLocks/>
            </p:cNvSpPr>
            <p:nvPr/>
          </p:nvSpPr>
          <p:spPr bwMode="auto">
            <a:xfrm>
              <a:off x="977900" y="6400800"/>
              <a:ext cx="50800" cy="762000"/>
            </a:xfrm>
            <a:custGeom>
              <a:avLst/>
              <a:gdLst/>
              <a:ahLst/>
              <a:cxnLst>
                <a:cxn ang="0">
                  <a:pos x="50800" y="0"/>
                </a:cxn>
                <a:cxn ang="0">
                  <a:pos x="0" y="0"/>
                </a:cxn>
                <a:cxn ang="0">
                  <a:pos x="0" y="762000"/>
                </a:cxn>
                <a:cxn ang="0">
                  <a:pos x="50800" y="762000"/>
                </a:cxn>
                <a:cxn ang="0">
                  <a:pos x="50800" y="0"/>
                </a:cxn>
              </a:cxnLst>
              <a:rect l="0" t="0" r="r" b="b"/>
              <a:pathLst>
                <a:path w="50800" h="762000">
                  <a:moveTo>
                    <a:pt x="50800" y="0"/>
                  </a:moveTo>
                  <a:lnTo>
                    <a:pt x="0" y="0"/>
                  </a:lnTo>
                  <a:lnTo>
                    <a:pt x="0" y="762000"/>
                  </a:lnTo>
                  <a:lnTo>
                    <a:pt x="50800" y="762000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rgbClr val="FD050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pic>
          <p:nvPicPr>
            <p:cNvPr id="10290" name="object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68300" y="3441700"/>
              <a:ext cx="6502399" cy="292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91" name="object 10"/>
            <p:cNvSpPr>
              <a:spLocks/>
            </p:cNvSpPr>
            <p:nvPr/>
          </p:nvSpPr>
          <p:spPr bwMode="auto">
            <a:xfrm>
              <a:off x="711200" y="3784600"/>
              <a:ext cx="5816600" cy="2235200"/>
            </a:xfrm>
            <a:custGeom>
              <a:avLst/>
              <a:gdLst/>
              <a:ahLst/>
              <a:cxnLst>
                <a:cxn ang="0">
                  <a:pos x="5689599" y="0"/>
                </a:cxn>
                <a:cxn ang="0">
                  <a:pos x="127000" y="0"/>
                </a:cxn>
                <a:cxn ang="0">
                  <a:pos x="77565" y="9980"/>
                </a:cxn>
                <a:cxn ang="0">
                  <a:pos x="37197" y="37197"/>
                </a:cxn>
                <a:cxn ang="0">
                  <a:pos x="9980" y="77565"/>
                </a:cxn>
                <a:cxn ang="0">
                  <a:pos x="0" y="127000"/>
                </a:cxn>
                <a:cxn ang="0">
                  <a:pos x="0" y="2108200"/>
                </a:cxn>
                <a:cxn ang="0">
                  <a:pos x="9980" y="2157634"/>
                </a:cxn>
                <a:cxn ang="0">
                  <a:pos x="37197" y="2198002"/>
                </a:cxn>
                <a:cxn ang="0">
                  <a:pos x="77565" y="2225219"/>
                </a:cxn>
                <a:cxn ang="0">
                  <a:pos x="127000" y="2235200"/>
                </a:cxn>
                <a:cxn ang="0">
                  <a:pos x="5689599" y="2235200"/>
                </a:cxn>
                <a:cxn ang="0">
                  <a:pos x="5739033" y="2225219"/>
                </a:cxn>
                <a:cxn ang="0">
                  <a:pos x="5779402" y="2198002"/>
                </a:cxn>
                <a:cxn ang="0">
                  <a:pos x="5806619" y="2157634"/>
                </a:cxn>
                <a:cxn ang="0">
                  <a:pos x="5816599" y="2108200"/>
                </a:cxn>
                <a:cxn ang="0">
                  <a:pos x="5816599" y="127000"/>
                </a:cxn>
                <a:cxn ang="0">
                  <a:pos x="5806619" y="77565"/>
                </a:cxn>
                <a:cxn ang="0">
                  <a:pos x="5779402" y="37197"/>
                </a:cxn>
                <a:cxn ang="0">
                  <a:pos x="5739033" y="9980"/>
                </a:cxn>
                <a:cxn ang="0">
                  <a:pos x="5689599" y="0"/>
                </a:cxn>
              </a:cxnLst>
              <a:rect l="0" t="0" r="r" b="b"/>
              <a:pathLst>
                <a:path w="5816600" h="2235200">
                  <a:moveTo>
                    <a:pt x="5689599" y="0"/>
                  </a:moveTo>
                  <a:lnTo>
                    <a:pt x="127000" y="0"/>
                  </a:lnTo>
                  <a:lnTo>
                    <a:pt x="77565" y="9980"/>
                  </a:lnTo>
                  <a:lnTo>
                    <a:pt x="37197" y="37197"/>
                  </a:lnTo>
                  <a:lnTo>
                    <a:pt x="9980" y="77565"/>
                  </a:lnTo>
                  <a:lnTo>
                    <a:pt x="0" y="127000"/>
                  </a:lnTo>
                  <a:lnTo>
                    <a:pt x="0" y="2108200"/>
                  </a:lnTo>
                  <a:lnTo>
                    <a:pt x="9980" y="2157634"/>
                  </a:lnTo>
                  <a:lnTo>
                    <a:pt x="37197" y="2198002"/>
                  </a:lnTo>
                  <a:lnTo>
                    <a:pt x="77565" y="2225219"/>
                  </a:lnTo>
                  <a:lnTo>
                    <a:pt x="127000" y="2235200"/>
                  </a:lnTo>
                  <a:lnTo>
                    <a:pt x="5689599" y="2235200"/>
                  </a:lnTo>
                  <a:lnTo>
                    <a:pt x="5739033" y="2225219"/>
                  </a:lnTo>
                  <a:lnTo>
                    <a:pt x="5779402" y="2198002"/>
                  </a:lnTo>
                  <a:lnTo>
                    <a:pt x="5806619" y="2157634"/>
                  </a:lnTo>
                  <a:lnTo>
                    <a:pt x="5816599" y="2108200"/>
                  </a:lnTo>
                  <a:lnTo>
                    <a:pt x="5816599" y="127000"/>
                  </a:lnTo>
                  <a:lnTo>
                    <a:pt x="5806619" y="77565"/>
                  </a:lnTo>
                  <a:lnTo>
                    <a:pt x="5779402" y="37197"/>
                  </a:lnTo>
                  <a:lnTo>
                    <a:pt x="5739033" y="9980"/>
                  </a:lnTo>
                  <a:lnTo>
                    <a:pt x="568959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0292" name="object 11"/>
            <p:cNvSpPr>
              <a:spLocks/>
            </p:cNvSpPr>
            <p:nvPr/>
          </p:nvSpPr>
          <p:spPr bwMode="auto">
            <a:xfrm>
              <a:off x="711200" y="3784600"/>
              <a:ext cx="5816600" cy="2235200"/>
            </a:xfrm>
            <a:custGeom>
              <a:avLst/>
              <a:gdLst/>
              <a:ahLst/>
              <a:cxnLst>
                <a:cxn ang="0">
                  <a:pos x="5689599" y="2222500"/>
                </a:cxn>
                <a:cxn ang="0">
                  <a:pos x="127000" y="2222500"/>
                </a:cxn>
                <a:cxn ang="0">
                  <a:pos x="127000" y="2235200"/>
                </a:cxn>
                <a:cxn ang="0">
                  <a:pos x="5689599" y="2235200"/>
                </a:cxn>
                <a:cxn ang="0">
                  <a:pos x="5689599" y="2222500"/>
                </a:cxn>
                <a:cxn ang="0">
                  <a:pos x="5689599" y="0"/>
                </a:cxn>
                <a:cxn ang="0">
                  <a:pos x="5689599" y="12700"/>
                </a:cxn>
                <a:cxn ang="0">
                  <a:pos x="5734090" y="21682"/>
                </a:cxn>
                <a:cxn ang="0">
                  <a:pos x="5770421" y="46177"/>
                </a:cxn>
                <a:cxn ang="0">
                  <a:pos x="5794917" y="82509"/>
                </a:cxn>
                <a:cxn ang="0">
                  <a:pos x="5803899" y="127000"/>
                </a:cxn>
                <a:cxn ang="0">
                  <a:pos x="5803899" y="2108200"/>
                </a:cxn>
                <a:cxn ang="0">
                  <a:pos x="5794917" y="2152690"/>
                </a:cxn>
                <a:cxn ang="0">
                  <a:pos x="5770422" y="2189022"/>
                </a:cxn>
                <a:cxn ang="0">
                  <a:pos x="5734090" y="2213517"/>
                </a:cxn>
                <a:cxn ang="0">
                  <a:pos x="5689599" y="2222500"/>
                </a:cxn>
                <a:cxn ang="0">
                  <a:pos x="5689599" y="2235200"/>
                </a:cxn>
                <a:cxn ang="0">
                  <a:pos x="5739033" y="2225219"/>
                </a:cxn>
                <a:cxn ang="0">
                  <a:pos x="5779402" y="2198002"/>
                </a:cxn>
                <a:cxn ang="0">
                  <a:pos x="5806619" y="2157634"/>
                </a:cxn>
                <a:cxn ang="0">
                  <a:pos x="5816600" y="2108200"/>
                </a:cxn>
                <a:cxn ang="0">
                  <a:pos x="5816600" y="127000"/>
                </a:cxn>
                <a:cxn ang="0">
                  <a:pos x="5806619" y="77565"/>
                </a:cxn>
                <a:cxn ang="0">
                  <a:pos x="5779402" y="37197"/>
                </a:cxn>
                <a:cxn ang="0">
                  <a:pos x="5739033" y="9980"/>
                </a:cxn>
                <a:cxn ang="0">
                  <a:pos x="5689599" y="0"/>
                </a:cxn>
                <a:cxn ang="0">
                  <a:pos x="127000" y="0"/>
                </a:cxn>
                <a:cxn ang="0">
                  <a:pos x="77565" y="9980"/>
                </a:cxn>
                <a:cxn ang="0">
                  <a:pos x="37197" y="37197"/>
                </a:cxn>
                <a:cxn ang="0">
                  <a:pos x="9980" y="77565"/>
                </a:cxn>
                <a:cxn ang="0">
                  <a:pos x="0" y="127000"/>
                </a:cxn>
                <a:cxn ang="0">
                  <a:pos x="0" y="2108200"/>
                </a:cxn>
                <a:cxn ang="0">
                  <a:pos x="9980" y="2157634"/>
                </a:cxn>
                <a:cxn ang="0">
                  <a:pos x="37197" y="2198002"/>
                </a:cxn>
                <a:cxn ang="0">
                  <a:pos x="77565" y="2225219"/>
                </a:cxn>
                <a:cxn ang="0">
                  <a:pos x="127000" y="2235199"/>
                </a:cxn>
                <a:cxn ang="0">
                  <a:pos x="127000" y="2222500"/>
                </a:cxn>
                <a:cxn ang="0">
                  <a:pos x="82509" y="2213517"/>
                </a:cxn>
                <a:cxn ang="0">
                  <a:pos x="46177" y="2189022"/>
                </a:cxn>
                <a:cxn ang="0">
                  <a:pos x="21682" y="2152690"/>
                </a:cxn>
                <a:cxn ang="0">
                  <a:pos x="12700" y="2108200"/>
                </a:cxn>
                <a:cxn ang="0">
                  <a:pos x="12700" y="127000"/>
                </a:cxn>
                <a:cxn ang="0">
                  <a:pos x="21682" y="82509"/>
                </a:cxn>
                <a:cxn ang="0">
                  <a:pos x="46177" y="46177"/>
                </a:cxn>
                <a:cxn ang="0">
                  <a:pos x="82509" y="21682"/>
                </a:cxn>
                <a:cxn ang="0">
                  <a:pos x="127000" y="12700"/>
                </a:cxn>
                <a:cxn ang="0">
                  <a:pos x="127000" y="0"/>
                </a:cxn>
                <a:cxn ang="0">
                  <a:pos x="5689599" y="0"/>
                </a:cxn>
                <a:cxn ang="0">
                  <a:pos x="127000" y="0"/>
                </a:cxn>
                <a:cxn ang="0">
                  <a:pos x="127000" y="12700"/>
                </a:cxn>
                <a:cxn ang="0">
                  <a:pos x="5689599" y="12700"/>
                </a:cxn>
                <a:cxn ang="0">
                  <a:pos x="5689599" y="0"/>
                </a:cxn>
              </a:cxnLst>
              <a:rect l="0" t="0" r="r" b="b"/>
              <a:pathLst>
                <a:path w="5816600" h="2235200">
                  <a:moveTo>
                    <a:pt x="5689599" y="2222500"/>
                  </a:moveTo>
                  <a:lnTo>
                    <a:pt x="127000" y="2222500"/>
                  </a:lnTo>
                  <a:lnTo>
                    <a:pt x="127000" y="2235200"/>
                  </a:lnTo>
                  <a:lnTo>
                    <a:pt x="5689599" y="2235200"/>
                  </a:lnTo>
                  <a:lnTo>
                    <a:pt x="5689599" y="2222500"/>
                  </a:lnTo>
                  <a:close/>
                </a:path>
                <a:path w="5816600" h="2235200">
                  <a:moveTo>
                    <a:pt x="5689599" y="0"/>
                  </a:moveTo>
                  <a:lnTo>
                    <a:pt x="5689599" y="12700"/>
                  </a:lnTo>
                  <a:lnTo>
                    <a:pt x="5734090" y="21682"/>
                  </a:lnTo>
                  <a:lnTo>
                    <a:pt x="5770421" y="46177"/>
                  </a:lnTo>
                  <a:lnTo>
                    <a:pt x="5794917" y="82509"/>
                  </a:lnTo>
                  <a:lnTo>
                    <a:pt x="5803899" y="127000"/>
                  </a:lnTo>
                  <a:lnTo>
                    <a:pt x="5803899" y="2108200"/>
                  </a:lnTo>
                  <a:lnTo>
                    <a:pt x="5794917" y="2152690"/>
                  </a:lnTo>
                  <a:lnTo>
                    <a:pt x="5770422" y="2189022"/>
                  </a:lnTo>
                  <a:lnTo>
                    <a:pt x="5734090" y="2213517"/>
                  </a:lnTo>
                  <a:lnTo>
                    <a:pt x="5689599" y="2222500"/>
                  </a:lnTo>
                  <a:lnTo>
                    <a:pt x="5689599" y="2235200"/>
                  </a:lnTo>
                  <a:lnTo>
                    <a:pt x="5739033" y="2225219"/>
                  </a:lnTo>
                  <a:lnTo>
                    <a:pt x="5779402" y="2198002"/>
                  </a:lnTo>
                  <a:lnTo>
                    <a:pt x="5806619" y="2157634"/>
                  </a:lnTo>
                  <a:lnTo>
                    <a:pt x="5816600" y="2108200"/>
                  </a:lnTo>
                  <a:lnTo>
                    <a:pt x="5816600" y="127000"/>
                  </a:lnTo>
                  <a:lnTo>
                    <a:pt x="5806619" y="77565"/>
                  </a:lnTo>
                  <a:lnTo>
                    <a:pt x="5779402" y="37197"/>
                  </a:lnTo>
                  <a:lnTo>
                    <a:pt x="5739033" y="9980"/>
                  </a:lnTo>
                  <a:lnTo>
                    <a:pt x="5689599" y="0"/>
                  </a:lnTo>
                  <a:close/>
                </a:path>
                <a:path w="5816600" h="2235200">
                  <a:moveTo>
                    <a:pt x="127000" y="0"/>
                  </a:moveTo>
                  <a:lnTo>
                    <a:pt x="77565" y="9980"/>
                  </a:lnTo>
                  <a:lnTo>
                    <a:pt x="37197" y="37197"/>
                  </a:lnTo>
                  <a:lnTo>
                    <a:pt x="9980" y="77565"/>
                  </a:lnTo>
                  <a:lnTo>
                    <a:pt x="0" y="127000"/>
                  </a:lnTo>
                  <a:lnTo>
                    <a:pt x="0" y="2108200"/>
                  </a:lnTo>
                  <a:lnTo>
                    <a:pt x="9980" y="2157634"/>
                  </a:lnTo>
                  <a:lnTo>
                    <a:pt x="37197" y="2198002"/>
                  </a:lnTo>
                  <a:lnTo>
                    <a:pt x="77565" y="2225219"/>
                  </a:lnTo>
                  <a:lnTo>
                    <a:pt x="127000" y="2235199"/>
                  </a:lnTo>
                  <a:lnTo>
                    <a:pt x="127000" y="2222500"/>
                  </a:lnTo>
                  <a:lnTo>
                    <a:pt x="82509" y="2213517"/>
                  </a:lnTo>
                  <a:lnTo>
                    <a:pt x="46177" y="2189022"/>
                  </a:lnTo>
                  <a:lnTo>
                    <a:pt x="21682" y="2152690"/>
                  </a:lnTo>
                  <a:lnTo>
                    <a:pt x="12700" y="2108200"/>
                  </a:lnTo>
                  <a:lnTo>
                    <a:pt x="12700" y="127000"/>
                  </a:lnTo>
                  <a:lnTo>
                    <a:pt x="21682" y="82509"/>
                  </a:lnTo>
                  <a:lnTo>
                    <a:pt x="46177" y="46177"/>
                  </a:lnTo>
                  <a:lnTo>
                    <a:pt x="82509" y="21682"/>
                  </a:lnTo>
                  <a:lnTo>
                    <a:pt x="127000" y="12700"/>
                  </a:lnTo>
                  <a:lnTo>
                    <a:pt x="127000" y="0"/>
                  </a:lnTo>
                  <a:close/>
                </a:path>
                <a:path w="5816600" h="2235200">
                  <a:moveTo>
                    <a:pt x="5689599" y="0"/>
                  </a:moveTo>
                  <a:lnTo>
                    <a:pt x="127000" y="0"/>
                  </a:lnTo>
                  <a:lnTo>
                    <a:pt x="127000" y="12700"/>
                  </a:lnTo>
                  <a:lnTo>
                    <a:pt x="5689599" y="12700"/>
                  </a:lnTo>
                  <a:lnTo>
                    <a:pt x="5689599" y="0"/>
                  </a:lnTo>
                  <a:close/>
                </a:path>
              </a:pathLst>
            </a:custGeom>
            <a:solidFill>
              <a:srgbClr val="C1C1C1">
                <a:alpha val="94901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pic>
          <p:nvPicPr>
            <p:cNvPr id="10293" name="object 1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565900" y="3441700"/>
              <a:ext cx="5956300" cy="292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94" name="object 13"/>
            <p:cNvSpPr>
              <a:spLocks/>
            </p:cNvSpPr>
            <p:nvPr/>
          </p:nvSpPr>
          <p:spPr bwMode="auto">
            <a:xfrm>
              <a:off x="6908800" y="3784600"/>
              <a:ext cx="5270500" cy="2235200"/>
            </a:xfrm>
            <a:custGeom>
              <a:avLst/>
              <a:gdLst/>
              <a:ahLst/>
              <a:cxnLst>
                <a:cxn ang="0">
                  <a:pos x="5143500" y="0"/>
                </a:cxn>
                <a:cxn ang="0">
                  <a:pos x="126999" y="0"/>
                </a:cxn>
                <a:cxn ang="0">
                  <a:pos x="77565" y="9980"/>
                </a:cxn>
                <a:cxn ang="0">
                  <a:pos x="37197" y="37197"/>
                </a:cxn>
                <a:cxn ang="0">
                  <a:pos x="9980" y="77565"/>
                </a:cxn>
                <a:cxn ang="0">
                  <a:pos x="0" y="127000"/>
                </a:cxn>
                <a:cxn ang="0">
                  <a:pos x="0" y="2108200"/>
                </a:cxn>
                <a:cxn ang="0">
                  <a:pos x="9980" y="2157634"/>
                </a:cxn>
                <a:cxn ang="0">
                  <a:pos x="37197" y="2198002"/>
                </a:cxn>
                <a:cxn ang="0">
                  <a:pos x="77565" y="2225219"/>
                </a:cxn>
                <a:cxn ang="0">
                  <a:pos x="126999" y="2235200"/>
                </a:cxn>
                <a:cxn ang="0">
                  <a:pos x="5143500" y="2235200"/>
                </a:cxn>
                <a:cxn ang="0">
                  <a:pos x="5192934" y="2225219"/>
                </a:cxn>
                <a:cxn ang="0">
                  <a:pos x="5233302" y="2198002"/>
                </a:cxn>
                <a:cxn ang="0">
                  <a:pos x="5260519" y="2157634"/>
                </a:cxn>
                <a:cxn ang="0">
                  <a:pos x="5270500" y="2108200"/>
                </a:cxn>
                <a:cxn ang="0">
                  <a:pos x="5270500" y="127000"/>
                </a:cxn>
                <a:cxn ang="0">
                  <a:pos x="5260519" y="77565"/>
                </a:cxn>
                <a:cxn ang="0">
                  <a:pos x="5233302" y="37197"/>
                </a:cxn>
                <a:cxn ang="0">
                  <a:pos x="5192934" y="9980"/>
                </a:cxn>
                <a:cxn ang="0">
                  <a:pos x="5143500" y="0"/>
                </a:cxn>
              </a:cxnLst>
              <a:rect l="0" t="0" r="r" b="b"/>
              <a:pathLst>
                <a:path w="5270500" h="2235200">
                  <a:moveTo>
                    <a:pt x="5143500" y="0"/>
                  </a:moveTo>
                  <a:lnTo>
                    <a:pt x="126999" y="0"/>
                  </a:lnTo>
                  <a:lnTo>
                    <a:pt x="77565" y="9980"/>
                  </a:lnTo>
                  <a:lnTo>
                    <a:pt x="37197" y="37197"/>
                  </a:lnTo>
                  <a:lnTo>
                    <a:pt x="9980" y="77565"/>
                  </a:lnTo>
                  <a:lnTo>
                    <a:pt x="0" y="127000"/>
                  </a:lnTo>
                  <a:lnTo>
                    <a:pt x="0" y="2108200"/>
                  </a:lnTo>
                  <a:lnTo>
                    <a:pt x="9980" y="2157634"/>
                  </a:lnTo>
                  <a:lnTo>
                    <a:pt x="37197" y="2198002"/>
                  </a:lnTo>
                  <a:lnTo>
                    <a:pt x="77565" y="2225219"/>
                  </a:lnTo>
                  <a:lnTo>
                    <a:pt x="126999" y="2235200"/>
                  </a:lnTo>
                  <a:lnTo>
                    <a:pt x="5143500" y="2235200"/>
                  </a:lnTo>
                  <a:lnTo>
                    <a:pt x="5192934" y="2225219"/>
                  </a:lnTo>
                  <a:lnTo>
                    <a:pt x="5233302" y="2198002"/>
                  </a:lnTo>
                  <a:lnTo>
                    <a:pt x="5260519" y="2157634"/>
                  </a:lnTo>
                  <a:lnTo>
                    <a:pt x="5270500" y="2108200"/>
                  </a:lnTo>
                  <a:lnTo>
                    <a:pt x="5270500" y="127000"/>
                  </a:lnTo>
                  <a:lnTo>
                    <a:pt x="5260519" y="77565"/>
                  </a:lnTo>
                  <a:lnTo>
                    <a:pt x="5233302" y="37197"/>
                  </a:lnTo>
                  <a:lnTo>
                    <a:pt x="5192934" y="9980"/>
                  </a:lnTo>
                  <a:lnTo>
                    <a:pt x="514350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0295" name="object 14"/>
            <p:cNvSpPr>
              <a:spLocks/>
            </p:cNvSpPr>
            <p:nvPr/>
          </p:nvSpPr>
          <p:spPr bwMode="auto">
            <a:xfrm>
              <a:off x="6908800" y="3784600"/>
              <a:ext cx="5270500" cy="2235200"/>
            </a:xfrm>
            <a:custGeom>
              <a:avLst/>
              <a:gdLst/>
              <a:ahLst/>
              <a:cxnLst>
                <a:cxn ang="0">
                  <a:pos x="5143500" y="2222500"/>
                </a:cxn>
                <a:cxn ang="0">
                  <a:pos x="126999" y="2222500"/>
                </a:cxn>
                <a:cxn ang="0">
                  <a:pos x="127000" y="2235200"/>
                </a:cxn>
                <a:cxn ang="0">
                  <a:pos x="5143500" y="2235200"/>
                </a:cxn>
                <a:cxn ang="0">
                  <a:pos x="5143500" y="2222500"/>
                </a:cxn>
                <a:cxn ang="0">
                  <a:pos x="5143500" y="0"/>
                </a:cxn>
                <a:cxn ang="0">
                  <a:pos x="5143500" y="12700"/>
                </a:cxn>
                <a:cxn ang="0">
                  <a:pos x="5187990" y="21682"/>
                </a:cxn>
                <a:cxn ang="0">
                  <a:pos x="5224322" y="46177"/>
                </a:cxn>
                <a:cxn ang="0">
                  <a:pos x="5248817" y="82509"/>
                </a:cxn>
                <a:cxn ang="0">
                  <a:pos x="5257800" y="127000"/>
                </a:cxn>
                <a:cxn ang="0">
                  <a:pos x="5257800" y="2108200"/>
                </a:cxn>
                <a:cxn ang="0">
                  <a:pos x="5248817" y="2152690"/>
                </a:cxn>
                <a:cxn ang="0">
                  <a:pos x="5224322" y="2189022"/>
                </a:cxn>
                <a:cxn ang="0">
                  <a:pos x="5187990" y="2213517"/>
                </a:cxn>
                <a:cxn ang="0">
                  <a:pos x="5143500" y="2222500"/>
                </a:cxn>
                <a:cxn ang="0">
                  <a:pos x="5143500" y="2235200"/>
                </a:cxn>
                <a:cxn ang="0">
                  <a:pos x="5192934" y="2225219"/>
                </a:cxn>
                <a:cxn ang="0">
                  <a:pos x="5233302" y="2198002"/>
                </a:cxn>
                <a:cxn ang="0">
                  <a:pos x="5260519" y="2157634"/>
                </a:cxn>
                <a:cxn ang="0">
                  <a:pos x="5270500" y="2108200"/>
                </a:cxn>
                <a:cxn ang="0">
                  <a:pos x="5270500" y="127000"/>
                </a:cxn>
                <a:cxn ang="0">
                  <a:pos x="5260519" y="77565"/>
                </a:cxn>
                <a:cxn ang="0">
                  <a:pos x="5233302" y="37197"/>
                </a:cxn>
                <a:cxn ang="0">
                  <a:pos x="5192934" y="9980"/>
                </a:cxn>
                <a:cxn ang="0">
                  <a:pos x="5143500" y="0"/>
                </a:cxn>
                <a:cxn ang="0">
                  <a:pos x="126999" y="0"/>
                </a:cxn>
                <a:cxn ang="0">
                  <a:pos x="77565" y="9980"/>
                </a:cxn>
                <a:cxn ang="0">
                  <a:pos x="37197" y="37197"/>
                </a:cxn>
                <a:cxn ang="0">
                  <a:pos x="9980" y="77565"/>
                </a:cxn>
                <a:cxn ang="0">
                  <a:pos x="0" y="127000"/>
                </a:cxn>
                <a:cxn ang="0">
                  <a:pos x="0" y="2108200"/>
                </a:cxn>
                <a:cxn ang="0">
                  <a:pos x="9980" y="2157634"/>
                </a:cxn>
                <a:cxn ang="0">
                  <a:pos x="37197" y="2198002"/>
                </a:cxn>
                <a:cxn ang="0">
                  <a:pos x="77565" y="2225219"/>
                </a:cxn>
                <a:cxn ang="0">
                  <a:pos x="126999" y="2235199"/>
                </a:cxn>
                <a:cxn ang="0">
                  <a:pos x="126999" y="2222500"/>
                </a:cxn>
                <a:cxn ang="0">
                  <a:pos x="82509" y="2213517"/>
                </a:cxn>
                <a:cxn ang="0">
                  <a:pos x="46177" y="2189022"/>
                </a:cxn>
                <a:cxn ang="0">
                  <a:pos x="21682" y="2152690"/>
                </a:cxn>
                <a:cxn ang="0">
                  <a:pos x="12700" y="2108200"/>
                </a:cxn>
                <a:cxn ang="0">
                  <a:pos x="12700" y="127000"/>
                </a:cxn>
                <a:cxn ang="0">
                  <a:pos x="21682" y="82509"/>
                </a:cxn>
                <a:cxn ang="0">
                  <a:pos x="46177" y="46177"/>
                </a:cxn>
                <a:cxn ang="0">
                  <a:pos x="82509" y="21682"/>
                </a:cxn>
                <a:cxn ang="0">
                  <a:pos x="126999" y="12700"/>
                </a:cxn>
                <a:cxn ang="0">
                  <a:pos x="126999" y="0"/>
                </a:cxn>
                <a:cxn ang="0">
                  <a:pos x="5143500" y="0"/>
                </a:cxn>
                <a:cxn ang="0">
                  <a:pos x="126999" y="0"/>
                </a:cxn>
                <a:cxn ang="0">
                  <a:pos x="126999" y="12700"/>
                </a:cxn>
                <a:cxn ang="0">
                  <a:pos x="5143500" y="12700"/>
                </a:cxn>
                <a:cxn ang="0">
                  <a:pos x="5143500" y="0"/>
                </a:cxn>
              </a:cxnLst>
              <a:rect l="0" t="0" r="r" b="b"/>
              <a:pathLst>
                <a:path w="5270500" h="2235200">
                  <a:moveTo>
                    <a:pt x="5143500" y="2222500"/>
                  </a:moveTo>
                  <a:lnTo>
                    <a:pt x="126999" y="2222500"/>
                  </a:lnTo>
                  <a:lnTo>
                    <a:pt x="127000" y="2235200"/>
                  </a:lnTo>
                  <a:lnTo>
                    <a:pt x="5143500" y="2235200"/>
                  </a:lnTo>
                  <a:lnTo>
                    <a:pt x="5143500" y="2222500"/>
                  </a:lnTo>
                  <a:close/>
                </a:path>
                <a:path w="5270500" h="2235200">
                  <a:moveTo>
                    <a:pt x="5143500" y="0"/>
                  </a:moveTo>
                  <a:lnTo>
                    <a:pt x="5143500" y="12700"/>
                  </a:lnTo>
                  <a:lnTo>
                    <a:pt x="5187990" y="21682"/>
                  </a:lnTo>
                  <a:lnTo>
                    <a:pt x="5224322" y="46177"/>
                  </a:lnTo>
                  <a:lnTo>
                    <a:pt x="5248817" y="82509"/>
                  </a:lnTo>
                  <a:lnTo>
                    <a:pt x="5257800" y="127000"/>
                  </a:lnTo>
                  <a:lnTo>
                    <a:pt x="5257800" y="2108200"/>
                  </a:lnTo>
                  <a:lnTo>
                    <a:pt x="5248817" y="2152690"/>
                  </a:lnTo>
                  <a:lnTo>
                    <a:pt x="5224322" y="2189022"/>
                  </a:lnTo>
                  <a:lnTo>
                    <a:pt x="5187990" y="2213517"/>
                  </a:lnTo>
                  <a:lnTo>
                    <a:pt x="5143500" y="2222500"/>
                  </a:lnTo>
                  <a:lnTo>
                    <a:pt x="5143500" y="2235200"/>
                  </a:lnTo>
                  <a:lnTo>
                    <a:pt x="5192934" y="2225219"/>
                  </a:lnTo>
                  <a:lnTo>
                    <a:pt x="5233302" y="2198002"/>
                  </a:lnTo>
                  <a:lnTo>
                    <a:pt x="5260519" y="2157634"/>
                  </a:lnTo>
                  <a:lnTo>
                    <a:pt x="5270500" y="2108200"/>
                  </a:lnTo>
                  <a:lnTo>
                    <a:pt x="5270500" y="127000"/>
                  </a:lnTo>
                  <a:lnTo>
                    <a:pt x="5260519" y="77565"/>
                  </a:lnTo>
                  <a:lnTo>
                    <a:pt x="5233302" y="37197"/>
                  </a:lnTo>
                  <a:lnTo>
                    <a:pt x="5192934" y="9980"/>
                  </a:lnTo>
                  <a:lnTo>
                    <a:pt x="5143500" y="0"/>
                  </a:lnTo>
                  <a:close/>
                </a:path>
                <a:path w="5270500" h="2235200">
                  <a:moveTo>
                    <a:pt x="126999" y="0"/>
                  </a:moveTo>
                  <a:lnTo>
                    <a:pt x="77565" y="9980"/>
                  </a:lnTo>
                  <a:lnTo>
                    <a:pt x="37197" y="37197"/>
                  </a:lnTo>
                  <a:lnTo>
                    <a:pt x="9980" y="77565"/>
                  </a:lnTo>
                  <a:lnTo>
                    <a:pt x="0" y="127000"/>
                  </a:lnTo>
                  <a:lnTo>
                    <a:pt x="0" y="2108200"/>
                  </a:lnTo>
                  <a:lnTo>
                    <a:pt x="9980" y="2157634"/>
                  </a:lnTo>
                  <a:lnTo>
                    <a:pt x="37197" y="2198002"/>
                  </a:lnTo>
                  <a:lnTo>
                    <a:pt x="77565" y="2225219"/>
                  </a:lnTo>
                  <a:lnTo>
                    <a:pt x="126999" y="2235199"/>
                  </a:lnTo>
                  <a:lnTo>
                    <a:pt x="126999" y="2222500"/>
                  </a:lnTo>
                  <a:lnTo>
                    <a:pt x="82509" y="2213517"/>
                  </a:lnTo>
                  <a:lnTo>
                    <a:pt x="46177" y="2189022"/>
                  </a:lnTo>
                  <a:lnTo>
                    <a:pt x="21682" y="2152690"/>
                  </a:lnTo>
                  <a:lnTo>
                    <a:pt x="12700" y="2108200"/>
                  </a:lnTo>
                  <a:lnTo>
                    <a:pt x="12700" y="127000"/>
                  </a:lnTo>
                  <a:lnTo>
                    <a:pt x="21682" y="82509"/>
                  </a:lnTo>
                  <a:lnTo>
                    <a:pt x="46177" y="46177"/>
                  </a:lnTo>
                  <a:lnTo>
                    <a:pt x="82509" y="21682"/>
                  </a:lnTo>
                  <a:lnTo>
                    <a:pt x="126999" y="12700"/>
                  </a:lnTo>
                  <a:lnTo>
                    <a:pt x="126999" y="0"/>
                  </a:lnTo>
                  <a:close/>
                </a:path>
                <a:path w="5270500" h="2235200">
                  <a:moveTo>
                    <a:pt x="5143500" y="0"/>
                  </a:moveTo>
                  <a:lnTo>
                    <a:pt x="126999" y="0"/>
                  </a:lnTo>
                  <a:lnTo>
                    <a:pt x="126999" y="12700"/>
                  </a:lnTo>
                  <a:lnTo>
                    <a:pt x="5143500" y="12700"/>
                  </a:lnTo>
                  <a:lnTo>
                    <a:pt x="5143500" y="0"/>
                  </a:lnTo>
                  <a:close/>
                </a:path>
              </a:pathLst>
            </a:custGeom>
            <a:solidFill>
              <a:srgbClr val="C1C1C1">
                <a:alpha val="94901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pic>
          <p:nvPicPr>
            <p:cNvPr id="10296" name="object 15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2420600" y="3441700"/>
              <a:ext cx="6235700" cy="292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97" name="object 16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2763500" y="3784600"/>
              <a:ext cx="5549900" cy="2235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98" name="object 17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286599" y="4052366"/>
              <a:ext cx="4284749" cy="1615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99" name="object 18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033729" y="4026966"/>
              <a:ext cx="4520598" cy="926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00" name="object 1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2401601" y="6620815"/>
              <a:ext cx="4398021" cy="306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47" name="object 20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028700" y="2038350"/>
            <a:ext cx="9018588" cy="22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object 2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9062700" y="13138150"/>
            <a:ext cx="127000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49" name="object 22"/>
          <p:cNvGrpSpPr>
            <a:grpSpLocks/>
          </p:cNvGrpSpPr>
          <p:nvPr/>
        </p:nvGrpSpPr>
        <p:grpSpPr bwMode="auto">
          <a:xfrm>
            <a:off x="914400" y="7353300"/>
            <a:ext cx="7607300" cy="2387600"/>
            <a:chOff x="914400" y="7353300"/>
            <a:chExt cx="7607300" cy="2387600"/>
          </a:xfrm>
        </p:grpSpPr>
        <p:pic>
          <p:nvPicPr>
            <p:cNvPr id="10287" name="object 23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914400" y="7353300"/>
              <a:ext cx="7607300" cy="238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88" name="object 24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977900" y="7416800"/>
              <a:ext cx="7480300" cy="226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50" name="object 25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9207500" y="7874000"/>
            <a:ext cx="2387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1" name="object 26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2255500" y="7200900"/>
            <a:ext cx="3581400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52" name="object 27"/>
          <p:cNvGrpSpPr>
            <a:grpSpLocks/>
          </p:cNvGrpSpPr>
          <p:nvPr/>
        </p:nvGrpSpPr>
        <p:grpSpPr bwMode="auto">
          <a:xfrm>
            <a:off x="6680200" y="10566400"/>
            <a:ext cx="12001500" cy="406400"/>
            <a:chOff x="6680200" y="10566400"/>
            <a:chExt cx="12002135" cy="406400"/>
          </a:xfrm>
        </p:grpSpPr>
        <p:sp>
          <p:nvSpPr>
            <p:cNvPr id="10274" name="object 28"/>
            <p:cNvSpPr>
              <a:spLocks/>
            </p:cNvSpPr>
            <p:nvPr/>
          </p:nvSpPr>
          <p:spPr bwMode="auto">
            <a:xfrm>
              <a:off x="6680200" y="10680700"/>
              <a:ext cx="12002135" cy="76200"/>
            </a:xfrm>
            <a:custGeom>
              <a:avLst/>
              <a:gdLst/>
              <a:ahLst/>
              <a:cxnLst>
                <a:cxn ang="0">
                  <a:pos x="12001621" y="38104"/>
                </a:cxn>
                <a:cxn ang="0">
                  <a:pos x="120" y="0"/>
                </a:cxn>
                <a:cxn ang="0">
                  <a:pos x="0" y="38099"/>
                </a:cxn>
                <a:cxn ang="0">
                  <a:pos x="12001500" y="76204"/>
                </a:cxn>
                <a:cxn ang="0">
                  <a:pos x="12001621" y="38104"/>
                </a:cxn>
              </a:cxnLst>
              <a:rect l="0" t="0" r="r" b="b"/>
              <a:pathLst>
                <a:path w="12002135" h="76200">
                  <a:moveTo>
                    <a:pt x="12001621" y="38104"/>
                  </a:moveTo>
                  <a:lnTo>
                    <a:pt x="120" y="0"/>
                  </a:lnTo>
                  <a:lnTo>
                    <a:pt x="0" y="38099"/>
                  </a:lnTo>
                  <a:lnTo>
                    <a:pt x="12001500" y="76204"/>
                  </a:lnTo>
                  <a:lnTo>
                    <a:pt x="12001621" y="38104"/>
                  </a:lnTo>
                  <a:close/>
                </a:path>
              </a:pathLst>
            </a:custGeom>
            <a:solidFill>
              <a:srgbClr val="FD0507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pic>
          <p:nvPicPr>
            <p:cNvPr id="10275" name="object 29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8102599" y="10566400"/>
              <a:ext cx="406400" cy="40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76" name="object 30"/>
            <p:cNvSpPr>
              <a:spLocks/>
            </p:cNvSpPr>
            <p:nvPr/>
          </p:nvSpPr>
          <p:spPr bwMode="auto">
            <a:xfrm>
              <a:off x="8153399" y="10566400"/>
              <a:ext cx="304800" cy="304800"/>
            </a:xfrm>
            <a:custGeom>
              <a:avLst/>
              <a:gdLst/>
              <a:ahLst/>
              <a:cxnLst>
                <a:cxn ang="0">
                  <a:pos x="152400" y="0"/>
                </a:cxn>
                <a:cxn ang="0">
                  <a:pos x="104229" y="7769"/>
                </a:cxn>
                <a:cxn ang="0">
                  <a:pos x="62394" y="29404"/>
                </a:cxn>
                <a:cxn ang="0">
                  <a:pos x="29404" y="62394"/>
                </a:cxn>
                <a:cxn ang="0">
                  <a:pos x="7769" y="104229"/>
                </a:cxn>
                <a:cxn ang="0">
                  <a:pos x="0" y="152400"/>
                </a:cxn>
                <a:cxn ang="0">
                  <a:pos x="7769" y="200570"/>
                </a:cxn>
                <a:cxn ang="0">
                  <a:pos x="29404" y="242405"/>
                </a:cxn>
                <a:cxn ang="0">
                  <a:pos x="62394" y="275395"/>
                </a:cxn>
                <a:cxn ang="0">
                  <a:pos x="104229" y="297030"/>
                </a:cxn>
                <a:cxn ang="0">
                  <a:pos x="152400" y="304800"/>
                </a:cxn>
                <a:cxn ang="0">
                  <a:pos x="200570" y="297030"/>
                </a:cxn>
                <a:cxn ang="0">
                  <a:pos x="242405" y="275395"/>
                </a:cxn>
                <a:cxn ang="0">
                  <a:pos x="275395" y="242405"/>
                </a:cxn>
                <a:cxn ang="0">
                  <a:pos x="297030" y="200570"/>
                </a:cxn>
                <a:cxn ang="0">
                  <a:pos x="304800" y="152400"/>
                </a:cxn>
                <a:cxn ang="0">
                  <a:pos x="297030" y="104229"/>
                </a:cxn>
                <a:cxn ang="0">
                  <a:pos x="275395" y="62394"/>
                </a:cxn>
                <a:cxn ang="0">
                  <a:pos x="242405" y="29404"/>
                </a:cxn>
                <a:cxn ang="0">
                  <a:pos x="200570" y="7769"/>
                </a:cxn>
                <a:cxn ang="0">
                  <a:pos x="152400" y="0"/>
                </a:cxn>
              </a:cxnLst>
              <a:rect l="0" t="0" r="r" b="b"/>
              <a:pathLst>
                <a:path w="304800" h="304800">
                  <a:moveTo>
                    <a:pt x="152400" y="0"/>
                  </a:moveTo>
                  <a:lnTo>
                    <a:pt x="104229" y="7769"/>
                  </a:lnTo>
                  <a:lnTo>
                    <a:pt x="62394" y="29404"/>
                  </a:lnTo>
                  <a:lnTo>
                    <a:pt x="29404" y="62394"/>
                  </a:lnTo>
                  <a:lnTo>
                    <a:pt x="7769" y="104229"/>
                  </a:lnTo>
                  <a:lnTo>
                    <a:pt x="0" y="152400"/>
                  </a:lnTo>
                  <a:lnTo>
                    <a:pt x="7769" y="200570"/>
                  </a:lnTo>
                  <a:lnTo>
                    <a:pt x="29404" y="242405"/>
                  </a:lnTo>
                  <a:lnTo>
                    <a:pt x="62394" y="275395"/>
                  </a:lnTo>
                  <a:lnTo>
                    <a:pt x="104229" y="297030"/>
                  </a:lnTo>
                  <a:lnTo>
                    <a:pt x="152400" y="304800"/>
                  </a:lnTo>
                  <a:lnTo>
                    <a:pt x="200570" y="297030"/>
                  </a:lnTo>
                  <a:lnTo>
                    <a:pt x="242405" y="275395"/>
                  </a:lnTo>
                  <a:lnTo>
                    <a:pt x="275395" y="242405"/>
                  </a:lnTo>
                  <a:lnTo>
                    <a:pt x="297030" y="200570"/>
                  </a:lnTo>
                  <a:lnTo>
                    <a:pt x="304800" y="152400"/>
                  </a:lnTo>
                  <a:lnTo>
                    <a:pt x="297030" y="104229"/>
                  </a:lnTo>
                  <a:lnTo>
                    <a:pt x="275395" y="62394"/>
                  </a:lnTo>
                  <a:lnTo>
                    <a:pt x="242405" y="29404"/>
                  </a:lnTo>
                  <a:lnTo>
                    <a:pt x="200570" y="7769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FD050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0277" name="object 31"/>
            <p:cNvSpPr>
              <a:spLocks/>
            </p:cNvSpPr>
            <p:nvPr/>
          </p:nvSpPr>
          <p:spPr bwMode="auto">
            <a:xfrm>
              <a:off x="8153399" y="10566400"/>
              <a:ext cx="304800" cy="304800"/>
            </a:xfrm>
            <a:custGeom>
              <a:avLst/>
              <a:gdLst/>
              <a:ahLst/>
              <a:cxnLst>
                <a:cxn ang="0">
                  <a:pos x="152400" y="0"/>
                </a:cxn>
                <a:cxn ang="0">
                  <a:pos x="104229" y="7769"/>
                </a:cxn>
                <a:cxn ang="0">
                  <a:pos x="62394" y="29404"/>
                </a:cxn>
                <a:cxn ang="0">
                  <a:pos x="29404" y="62394"/>
                </a:cxn>
                <a:cxn ang="0">
                  <a:pos x="7769" y="104229"/>
                </a:cxn>
                <a:cxn ang="0">
                  <a:pos x="0" y="152400"/>
                </a:cxn>
                <a:cxn ang="0">
                  <a:pos x="7769" y="200570"/>
                </a:cxn>
                <a:cxn ang="0">
                  <a:pos x="29404" y="242405"/>
                </a:cxn>
                <a:cxn ang="0">
                  <a:pos x="62394" y="275395"/>
                </a:cxn>
                <a:cxn ang="0">
                  <a:pos x="104229" y="297030"/>
                </a:cxn>
                <a:cxn ang="0">
                  <a:pos x="152400" y="304800"/>
                </a:cxn>
                <a:cxn ang="0">
                  <a:pos x="152400" y="279400"/>
                </a:cxn>
                <a:cxn ang="0">
                  <a:pos x="102965" y="269419"/>
                </a:cxn>
                <a:cxn ang="0">
                  <a:pos x="62597" y="242202"/>
                </a:cxn>
                <a:cxn ang="0">
                  <a:pos x="35380" y="201834"/>
                </a:cxn>
                <a:cxn ang="0">
                  <a:pos x="25400" y="152400"/>
                </a:cxn>
                <a:cxn ang="0">
                  <a:pos x="35380" y="102965"/>
                </a:cxn>
                <a:cxn ang="0">
                  <a:pos x="62597" y="62597"/>
                </a:cxn>
                <a:cxn ang="0">
                  <a:pos x="102965" y="35380"/>
                </a:cxn>
                <a:cxn ang="0">
                  <a:pos x="152400" y="25400"/>
                </a:cxn>
                <a:cxn ang="0">
                  <a:pos x="152400" y="0"/>
                </a:cxn>
                <a:cxn ang="0">
                  <a:pos x="152400" y="0"/>
                </a:cxn>
                <a:cxn ang="0">
                  <a:pos x="152400" y="25400"/>
                </a:cxn>
                <a:cxn ang="0">
                  <a:pos x="201834" y="35380"/>
                </a:cxn>
                <a:cxn ang="0">
                  <a:pos x="242202" y="62597"/>
                </a:cxn>
                <a:cxn ang="0">
                  <a:pos x="269419" y="102965"/>
                </a:cxn>
                <a:cxn ang="0">
                  <a:pos x="279400" y="152400"/>
                </a:cxn>
                <a:cxn ang="0">
                  <a:pos x="269419" y="201834"/>
                </a:cxn>
                <a:cxn ang="0">
                  <a:pos x="242202" y="242202"/>
                </a:cxn>
                <a:cxn ang="0">
                  <a:pos x="201834" y="269419"/>
                </a:cxn>
                <a:cxn ang="0">
                  <a:pos x="152400" y="279400"/>
                </a:cxn>
                <a:cxn ang="0">
                  <a:pos x="152400" y="304800"/>
                </a:cxn>
                <a:cxn ang="0">
                  <a:pos x="200570" y="297030"/>
                </a:cxn>
                <a:cxn ang="0">
                  <a:pos x="242405" y="275395"/>
                </a:cxn>
                <a:cxn ang="0">
                  <a:pos x="275395" y="242405"/>
                </a:cxn>
                <a:cxn ang="0">
                  <a:pos x="297030" y="200570"/>
                </a:cxn>
                <a:cxn ang="0">
                  <a:pos x="304800" y="152400"/>
                </a:cxn>
                <a:cxn ang="0">
                  <a:pos x="297030" y="104229"/>
                </a:cxn>
                <a:cxn ang="0">
                  <a:pos x="275395" y="62394"/>
                </a:cxn>
                <a:cxn ang="0">
                  <a:pos x="242405" y="29404"/>
                </a:cxn>
                <a:cxn ang="0">
                  <a:pos x="200570" y="7769"/>
                </a:cxn>
                <a:cxn ang="0">
                  <a:pos x="152400" y="0"/>
                </a:cxn>
              </a:cxnLst>
              <a:rect l="0" t="0" r="r" b="b"/>
              <a:pathLst>
                <a:path w="304800" h="304800">
                  <a:moveTo>
                    <a:pt x="152400" y="0"/>
                  </a:moveTo>
                  <a:lnTo>
                    <a:pt x="104229" y="7769"/>
                  </a:lnTo>
                  <a:lnTo>
                    <a:pt x="62394" y="29404"/>
                  </a:lnTo>
                  <a:lnTo>
                    <a:pt x="29404" y="62394"/>
                  </a:lnTo>
                  <a:lnTo>
                    <a:pt x="7769" y="104229"/>
                  </a:lnTo>
                  <a:lnTo>
                    <a:pt x="0" y="152400"/>
                  </a:lnTo>
                  <a:lnTo>
                    <a:pt x="7769" y="200570"/>
                  </a:lnTo>
                  <a:lnTo>
                    <a:pt x="29404" y="242405"/>
                  </a:lnTo>
                  <a:lnTo>
                    <a:pt x="62394" y="275395"/>
                  </a:lnTo>
                  <a:lnTo>
                    <a:pt x="104229" y="297030"/>
                  </a:lnTo>
                  <a:lnTo>
                    <a:pt x="152400" y="304800"/>
                  </a:lnTo>
                  <a:lnTo>
                    <a:pt x="152400" y="279400"/>
                  </a:lnTo>
                  <a:lnTo>
                    <a:pt x="102965" y="269419"/>
                  </a:lnTo>
                  <a:lnTo>
                    <a:pt x="62597" y="242202"/>
                  </a:lnTo>
                  <a:lnTo>
                    <a:pt x="35380" y="201834"/>
                  </a:lnTo>
                  <a:lnTo>
                    <a:pt x="25400" y="152400"/>
                  </a:lnTo>
                  <a:lnTo>
                    <a:pt x="35380" y="102965"/>
                  </a:lnTo>
                  <a:lnTo>
                    <a:pt x="62597" y="62597"/>
                  </a:lnTo>
                  <a:lnTo>
                    <a:pt x="102965" y="35380"/>
                  </a:lnTo>
                  <a:lnTo>
                    <a:pt x="152400" y="25400"/>
                  </a:lnTo>
                  <a:lnTo>
                    <a:pt x="152400" y="0"/>
                  </a:lnTo>
                  <a:close/>
                </a:path>
                <a:path w="304800" h="304800">
                  <a:moveTo>
                    <a:pt x="152400" y="0"/>
                  </a:moveTo>
                  <a:lnTo>
                    <a:pt x="152400" y="25400"/>
                  </a:lnTo>
                  <a:lnTo>
                    <a:pt x="201834" y="35380"/>
                  </a:lnTo>
                  <a:lnTo>
                    <a:pt x="242202" y="62597"/>
                  </a:lnTo>
                  <a:lnTo>
                    <a:pt x="269419" y="102965"/>
                  </a:lnTo>
                  <a:lnTo>
                    <a:pt x="279400" y="152400"/>
                  </a:lnTo>
                  <a:lnTo>
                    <a:pt x="269419" y="201834"/>
                  </a:lnTo>
                  <a:lnTo>
                    <a:pt x="242202" y="242202"/>
                  </a:lnTo>
                  <a:lnTo>
                    <a:pt x="201834" y="269419"/>
                  </a:lnTo>
                  <a:lnTo>
                    <a:pt x="152400" y="279400"/>
                  </a:lnTo>
                  <a:lnTo>
                    <a:pt x="152400" y="304800"/>
                  </a:lnTo>
                  <a:lnTo>
                    <a:pt x="200570" y="297030"/>
                  </a:lnTo>
                  <a:lnTo>
                    <a:pt x="242405" y="275395"/>
                  </a:lnTo>
                  <a:lnTo>
                    <a:pt x="275395" y="242405"/>
                  </a:lnTo>
                  <a:lnTo>
                    <a:pt x="297030" y="200570"/>
                  </a:lnTo>
                  <a:lnTo>
                    <a:pt x="304800" y="152400"/>
                  </a:lnTo>
                  <a:lnTo>
                    <a:pt x="297030" y="104229"/>
                  </a:lnTo>
                  <a:lnTo>
                    <a:pt x="275395" y="62394"/>
                  </a:lnTo>
                  <a:lnTo>
                    <a:pt x="242405" y="29404"/>
                  </a:lnTo>
                  <a:lnTo>
                    <a:pt x="200570" y="7769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pic>
          <p:nvPicPr>
            <p:cNvPr id="10278" name="object 32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11125200" y="10566400"/>
              <a:ext cx="406400" cy="40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79" name="object 33"/>
            <p:cNvSpPr>
              <a:spLocks/>
            </p:cNvSpPr>
            <p:nvPr/>
          </p:nvSpPr>
          <p:spPr bwMode="auto">
            <a:xfrm>
              <a:off x="11176000" y="10566400"/>
              <a:ext cx="304800" cy="304800"/>
            </a:xfrm>
            <a:custGeom>
              <a:avLst/>
              <a:gdLst/>
              <a:ahLst/>
              <a:cxnLst>
                <a:cxn ang="0">
                  <a:pos x="152400" y="0"/>
                </a:cxn>
                <a:cxn ang="0">
                  <a:pos x="104229" y="7769"/>
                </a:cxn>
                <a:cxn ang="0">
                  <a:pos x="62394" y="29404"/>
                </a:cxn>
                <a:cxn ang="0">
                  <a:pos x="29404" y="62394"/>
                </a:cxn>
                <a:cxn ang="0">
                  <a:pos x="7769" y="104229"/>
                </a:cxn>
                <a:cxn ang="0">
                  <a:pos x="0" y="152400"/>
                </a:cxn>
                <a:cxn ang="0">
                  <a:pos x="7769" y="200570"/>
                </a:cxn>
                <a:cxn ang="0">
                  <a:pos x="29404" y="242405"/>
                </a:cxn>
                <a:cxn ang="0">
                  <a:pos x="62394" y="275395"/>
                </a:cxn>
                <a:cxn ang="0">
                  <a:pos x="104229" y="297030"/>
                </a:cxn>
                <a:cxn ang="0">
                  <a:pos x="152400" y="304800"/>
                </a:cxn>
                <a:cxn ang="0">
                  <a:pos x="200570" y="297030"/>
                </a:cxn>
                <a:cxn ang="0">
                  <a:pos x="242405" y="275395"/>
                </a:cxn>
                <a:cxn ang="0">
                  <a:pos x="275395" y="242405"/>
                </a:cxn>
                <a:cxn ang="0">
                  <a:pos x="297030" y="200570"/>
                </a:cxn>
                <a:cxn ang="0">
                  <a:pos x="304800" y="152400"/>
                </a:cxn>
                <a:cxn ang="0">
                  <a:pos x="297030" y="104229"/>
                </a:cxn>
                <a:cxn ang="0">
                  <a:pos x="275395" y="62394"/>
                </a:cxn>
                <a:cxn ang="0">
                  <a:pos x="242405" y="29404"/>
                </a:cxn>
                <a:cxn ang="0">
                  <a:pos x="200570" y="7769"/>
                </a:cxn>
                <a:cxn ang="0">
                  <a:pos x="152400" y="0"/>
                </a:cxn>
              </a:cxnLst>
              <a:rect l="0" t="0" r="r" b="b"/>
              <a:pathLst>
                <a:path w="304800" h="304800">
                  <a:moveTo>
                    <a:pt x="152400" y="0"/>
                  </a:moveTo>
                  <a:lnTo>
                    <a:pt x="104229" y="7769"/>
                  </a:lnTo>
                  <a:lnTo>
                    <a:pt x="62394" y="29404"/>
                  </a:lnTo>
                  <a:lnTo>
                    <a:pt x="29404" y="62394"/>
                  </a:lnTo>
                  <a:lnTo>
                    <a:pt x="7769" y="104229"/>
                  </a:lnTo>
                  <a:lnTo>
                    <a:pt x="0" y="152400"/>
                  </a:lnTo>
                  <a:lnTo>
                    <a:pt x="7769" y="200570"/>
                  </a:lnTo>
                  <a:lnTo>
                    <a:pt x="29404" y="242405"/>
                  </a:lnTo>
                  <a:lnTo>
                    <a:pt x="62394" y="275395"/>
                  </a:lnTo>
                  <a:lnTo>
                    <a:pt x="104229" y="297030"/>
                  </a:lnTo>
                  <a:lnTo>
                    <a:pt x="152400" y="304800"/>
                  </a:lnTo>
                  <a:lnTo>
                    <a:pt x="200570" y="297030"/>
                  </a:lnTo>
                  <a:lnTo>
                    <a:pt x="242405" y="275395"/>
                  </a:lnTo>
                  <a:lnTo>
                    <a:pt x="275395" y="242405"/>
                  </a:lnTo>
                  <a:lnTo>
                    <a:pt x="297030" y="200570"/>
                  </a:lnTo>
                  <a:lnTo>
                    <a:pt x="304800" y="152400"/>
                  </a:lnTo>
                  <a:lnTo>
                    <a:pt x="297030" y="104229"/>
                  </a:lnTo>
                  <a:lnTo>
                    <a:pt x="275395" y="62394"/>
                  </a:lnTo>
                  <a:lnTo>
                    <a:pt x="242405" y="29404"/>
                  </a:lnTo>
                  <a:lnTo>
                    <a:pt x="200570" y="7769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FD050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0280" name="object 34"/>
            <p:cNvSpPr>
              <a:spLocks/>
            </p:cNvSpPr>
            <p:nvPr/>
          </p:nvSpPr>
          <p:spPr bwMode="auto">
            <a:xfrm>
              <a:off x="11176000" y="10566400"/>
              <a:ext cx="304800" cy="304800"/>
            </a:xfrm>
            <a:custGeom>
              <a:avLst/>
              <a:gdLst/>
              <a:ahLst/>
              <a:cxnLst>
                <a:cxn ang="0">
                  <a:pos x="152400" y="0"/>
                </a:cxn>
                <a:cxn ang="0">
                  <a:pos x="104229" y="7769"/>
                </a:cxn>
                <a:cxn ang="0">
                  <a:pos x="62394" y="29404"/>
                </a:cxn>
                <a:cxn ang="0">
                  <a:pos x="29404" y="62394"/>
                </a:cxn>
                <a:cxn ang="0">
                  <a:pos x="7769" y="104229"/>
                </a:cxn>
                <a:cxn ang="0">
                  <a:pos x="0" y="152400"/>
                </a:cxn>
                <a:cxn ang="0">
                  <a:pos x="7769" y="200570"/>
                </a:cxn>
                <a:cxn ang="0">
                  <a:pos x="29404" y="242405"/>
                </a:cxn>
                <a:cxn ang="0">
                  <a:pos x="62394" y="275395"/>
                </a:cxn>
                <a:cxn ang="0">
                  <a:pos x="104229" y="297030"/>
                </a:cxn>
                <a:cxn ang="0">
                  <a:pos x="152400" y="304800"/>
                </a:cxn>
                <a:cxn ang="0">
                  <a:pos x="152400" y="279400"/>
                </a:cxn>
                <a:cxn ang="0">
                  <a:pos x="102965" y="269419"/>
                </a:cxn>
                <a:cxn ang="0">
                  <a:pos x="62597" y="242202"/>
                </a:cxn>
                <a:cxn ang="0">
                  <a:pos x="35380" y="201834"/>
                </a:cxn>
                <a:cxn ang="0">
                  <a:pos x="25400" y="152400"/>
                </a:cxn>
                <a:cxn ang="0">
                  <a:pos x="35380" y="102965"/>
                </a:cxn>
                <a:cxn ang="0">
                  <a:pos x="62597" y="62597"/>
                </a:cxn>
                <a:cxn ang="0">
                  <a:pos x="102965" y="35380"/>
                </a:cxn>
                <a:cxn ang="0">
                  <a:pos x="152400" y="25400"/>
                </a:cxn>
                <a:cxn ang="0">
                  <a:pos x="152400" y="0"/>
                </a:cxn>
                <a:cxn ang="0">
                  <a:pos x="152400" y="0"/>
                </a:cxn>
                <a:cxn ang="0">
                  <a:pos x="152400" y="25400"/>
                </a:cxn>
                <a:cxn ang="0">
                  <a:pos x="201834" y="35380"/>
                </a:cxn>
                <a:cxn ang="0">
                  <a:pos x="242202" y="62597"/>
                </a:cxn>
                <a:cxn ang="0">
                  <a:pos x="269419" y="102965"/>
                </a:cxn>
                <a:cxn ang="0">
                  <a:pos x="279400" y="152400"/>
                </a:cxn>
                <a:cxn ang="0">
                  <a:pos x="269419" y="201834"/>
                </a:cxn>
                <a:cxn ang="0">
                  <a:pos x="242202" y="242202"/>
                </a:cxn>
                <a:cxn ang="0">
                  <a:pos x="201834" y="269419"/>
                </a:cxn>
                <a:cxn ang="0">
                  <a:pos x="152400" y="279400"/>
                </a:cxn>
                <a:cxn ang="0">
                  <a:pos x="152400" y="304800"/>
                </a:cxn>
                <a:cxn ang="0">
                  <a:pos x="200570" y="297030"/>
                </a:cxn>
                <a:cxn ang="0">
                  <a:pos x="242405" y="275395"/>
                </a:cxn>
                <a:cxn ang="0">
                  <a:pos x="275395" y="242405"/>
                </a:cxn>
                <a:cxn ang="0">
                  <a:pos x="297030" y="200570"/>
                </a:cxn>
                <a:cxn ang="0">
                  <a:pos x="304800" y="152400"/>
                </a:cxn>
                <a:cxn ang="0">
                  <a:pos x="297030" y="104229"/>
                </a:cxn>
                <a:cxn ang="0">
                  <a:pos x="275395" y="62394"/>
                </a:cxn>
                <a:cxn ang="0">
                  <a:pos x="242405" y="29404"/>
                </a:cxn>
                <a:cxn ang="0">
                  <a:pos x="200570" y="7769"/>
                </a:cxn>
                <a:cxn ang="0">
                  <a:pos x="152400" y="0"/>
                </a:cxn>
              </a:cxnLst>
              <a:rect l="0" t="0" r="r" b="b"/>
              <a:pathLst>
                <a:path w="304800" h="304800">
                  <a:moveTo>
                    <a:pt x="152400" y="0"/>
                  </a:moveTo>
                  <a:lnTo>
                    <a:pt x="104229" y="7769"/>
                  </a:lnTo>
                  <a:lnTo>
                    <a:pt x="62394" y="29404"/>
                  </a:lnTo>
                  <a:lnTo>
                    <a:pt x="29404" y="62394"/>
                  </a:lnTo>
                  <a:lnTo>
                    <a:pt x="7769" y="104229"/>
                  </a:lnTo>
                  <a:lnTo>
                    <a:pt x="0" y="152400"/>
                  </a:lnTo>
                  <a:lnTo>
                    <a:pt x="7769" y="200570"/>
                  </a:lnTo>
                  <a:lnTo>
                    <a:pt x="29404" y="242405"/>
                  </a:lnTo>
                  <a:lnTo>
                    <a:pt x="62394" y="275395"/>
                  </a:lnTo>
                  <a:lnTo>
                    <a:pt x="104229" y="297030"/>
                  </a:lnTo>
                  <a:lnTo>
                    <a:pt x="152400" y="304800"/>
                  </a:lnTo>
                  <a:lnTo>
                    <a:pt x="152400" y="279400"/>
                  </a:lnTo>
                  <a:lnTo>
                    <a:pt x="102965" y="269419"/>
                  </a:lnTo>
                  <a:lnTo>
                    <a:pt x="62597" y="242202"/>
                  </a:lnTo>
                  <a:lnTo>
                    <a:pt x="35380" y="201834"/>
                  </a:lnTo>
                  <a:lnTo>
                    <a:pt x="25400" y="152400"/>
                  </a:lnTo>
                  <a:lnTo>
                    <a:pt x="35380" y="102965"/>
                  </a:lnTo>
                  <a:lnTo>
                    <a:pt x="62597" y="62597"/>
                  </a:lnTo>
                  <a:lnTo>
                    <a:pt x="102965" y="35380"/>
                  </a:lnTo>
                  <a:lnTo>
                    <a:pt x="152400" y="25400"/>
                  </a:lnTo>
                  <a:lnTo>
                    <a:pt x="152400" y="0"/>
                  </a:lnTo>
                  <a:close/>
                </a:path>
                <a:path w="304800" h="304800">
                  <a:moveTo>
                    <a:pt x="152400" y="0"/>
                  </a:moveTo>
                  <a:lnTo>
                    <a:pt x="152400" y="25400"/>
                  </a:lnTo>
                  <a:lnTo>
                    <a:pt x="201834" y="35380"/>
                  </a:lnTo>
                  <a:lnTo>
                    <a:pt x="242202" y="62597"/>
                  </a:lnTo>
                  <a:lnTo>
                    <a:pt x="269419" y="102965"/>
                  </a:lnTo>
                  <a:lnTo>
                    <a:pt x="279400" y="152400"/>
                  </a:lnTo>
                  <a:lnTo>
                    <a:pt x="269419" y="201834"/>
                  </a:lnTo>
                  <a:lnTo>
                    <a:pt x="242202" y="242202"/>
                  </a:lnTo>
                  <a:lnTo>
                    <a:pt x="201834" y="269419"/>
                  </a:lnTo>
                  <a:lnTo>
                    <a:pt x="152400" y="279400"/>
                  </a:lnTo>
                  <a:lnTo>
                    <a:pt x="152400" y="304800"/>
                  </a:lnTo>
                  <a:lnTo>
                    <a:pt x="200570" y="297030"/>
                  </a:lnTo>
                  <a:lnTo>
                    <a:pt x="242405" y="275395"/>
                  </a:lnTo>
                  <a:lnTo>
                    <a:pt x="275395" y="242405"/>
                  </a:lnTo>
                  <a:lnTo>
                    <a:pt x="297030" y="200570"/>
                  </a:lnTo>
                  <a:lnTo>
                    <a:pt x="304800" y="152400"/>
                  </a:lnTo>
                  <a:lnTo>
                    <a:pt x="297030" y="104229"/>
                  </a:lnTo>
                  <a:lnTo>
                    <a:pt x="275395" y="62394"/>
                  </a:lnTo>
                  <a:lnTo>
                    <a:pt x="242405" y="29404"/>
                  </a:lnTo>
                  <a:lnTo>
                    <a:pt x="200570" y="7769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pic>
          <p:nvPicPr>
            <p:cNvPr id="10281" name="object 35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14122400" y="10566400"/>
              <a:ext cx="406400" cy="40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82" name="object 36"/>
            <p:cNvSpPr>
              <a:spLocks/>
            </p:cNvSpPr>
            <p:nvPr/>
          </p:nvSpPr>
          <p:spPr bwMode="auto">
            <a:xfrm>
              <a:off x="14173200" y="10566400"/>
              <a:ext cx="304800" cy="304800"/>
            </a:xfrm>
            <a:custGeom>
              <a:avLst/>
              <a:gdLst/>
              <a:ahLst/>
              <a:cxnLst>
                <a:cxn ang="0">
                  <a:pos x="152400" y="0"/>
                </a:cxn>
                <a:cxn ang="0">
                  <a:pos x="104229" y="7769"/>
                </a:cxn>
                <a:cxn ang="0">
                  <a:pos x="62394" y="29404"/>
                </a:cxn>
                <a:cxn ang="0">
                  <a:pos x="29404" y="62394"/>
                </a:cxn>
                <a:cxn ang="0">
                  <a:pos x="7769" y="104229"/>
                </a:cxn>
                <a:cxn ang="0">
                  <a:pos x="0" y="152400"/>
                </a:cxn>
                <a:cxn ang="0">
                  <a:pos x="7769" y="200570"/>
                </a:cxn>
                <a:cxn ang="0">
                  <a:pos x="29404" y="242405"/>
                </a:cxn>
                <a:cxn ang="0">
                  <a:pos x="62394" y="275395"/>
                </a:cxn>
                <a:cxn ang="0">
                  <a:pos x="104229" y="297030"/>
                </a:cxn>
                <a:cxn ang="0">
                  <a:pos x="152400" y="304800"/>
                </a:cxn>
                <a:cxn ang="0">
                  <a:pos x="200570" y="297030"/>
                </a:cxn>
                <a:cxn ang="0">
                  <a:pos x="242405" y="275395"/>
                </a:cxn>
                <a:cxn ang="0">
                  <a:pos x="275395" y="242405"/>
                </a:cxn>
                <a:cxn ang="0">
                  <a:pos x="297030" y="200570"/>
                </a:cxn>
                <a:cxn ang="0">
                  <a:pos x="304800" y="152400"/>
                </a:cxn>
                <a:cxn ang="0">
                  <a:pos x="297030" y="104229"/>
                </a:cxn>
                <a:cxn ang="0">
                  <a:pos x="275395" y="62394"/>
                </a:cxn>
                <a:cxn ang="0">
                  <a:pos x="242405" y="29404"/>
                </a:cxn>
                <a:cxn ang="0">
                  <a:pos x="200570" y="7769"/>
                </a:cxn>
                <a:cxn ang="0">
                  <a:pos x="152400" y="0"/>
                </a:cxn>
              </a:cxnLst>
              <a:rect l="0" t="0" r="r" b="b"/>
              <a:pathLst>
                <a:path w="304800" h="304800">
                  <a:moveTo>
                    <a:pt x="152400" y="0"/>
                  </a:moveTo>
                  <a:lnTo>
                    <a:pt x="104229" y="7769"/>
                  </a:lnTo>
                  <a:lnTo>
                    <a:pt x="62394" y="29404"/>
                  </a:lnTo>
                  <a:lnTo>
                    <a:pt x="29404" y="62394"/>
                  </a:lnTo>
                  <a:lnTo>
                    <a:pt x="7769" y="104229"/>
                  </a:lnTo>
                  <a:lnTo>
                    <a:pt x="0" y="152400"/>
                  </a:lnTo>
                  <a:lnTo>
                    <a:pt x="7769" y="200570"/>
                  </a:lnTo>
                  <a:lnTo>
                    <a:pt x="29404" y="242405"/>
                  </a:lnTo>
                  <a:lnTo>
                    <a:pt x="62394" y="275395"/>
                  </a:lnTo>
                  <a:lnTo>
                    <a:pt x="104229" y="297030"/>
                  </a:lnTo>
                  <a:lnTo>
                    <a:pt x="152400" y="304800"/>
                  </a:lnTo>
                  <a:lnTo>
                    <a:pt x="200570" y="297030"/>
                  </a:lnTo>
                  <a:lnTo>
                    <a:pt x="242405" y="275395"/>
                  </a:lnTo>
                  <a:lnTo>
                    <a:pt x="275395" y="242405"/>
                  </a:lnTo>
                  <a:lnTo>
                    <a:pt x="297030" y="200570"/>
                  </a:lnTo>
                  <a:lnTo>
                    <a:pt x="304800" y="152400"/>
                  </a:lnTo>
                  <a:lnTo>
                    <a:pt x="297030" y="104229"/>
                  </a:lnTo>
                  <a:lnTo>
                    <a:pt x="275395" y="62394"/>
                  </a:lnTo>
                  <a:lnTo>
                    <a:pt x="242405" y="29404"/>
                  </a:lnTo>
                  <a:lnTo>
                    <a:pt x="200570" y="7769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FD050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0283" name="object 37"/>
            <p:cNvSpPr>
              <a:spLocks/>
            </p:cNvSpPr>
            <p:nvPr/>
          </p:nvSpPr>
          <p:spPr bwMode="auto">
            <a:xfrm>
              <a:off x="14173200" y="10566400"/>
              <a:ext cx="304800" cy="304800"/>
            </a:xfrm>
            <a:custGeom>
              <a:avLst/>
              <a:gdLst/>
              <a:ahLst/>
              <a:cxnLst>
                <a:cxn ang="0">
                  <a:pos x="152400" y="0"/>
                </a:cxn>
                <a:cxn ang="0">
                  <a:pos x="104229" y="7769"/>
                </a:cxn>
                <a:cxn ang="0">
                  <a:pos x="62394" y="29404"/>
                </a:cxn>
                <a:cxn ang="0">
                  <a:pos x="29404" y="62394"/>
                </a:cxn>
                <a:cxn ang="0">
                  <a:pos x="7769" y="104229"/>
                </a:cxn>
                <a:cxn ang="0">
                  <a:pos x="0" y="152400"/>
                </a:cxn>
                <a:cxn ang="0">
                  <a:pos x="7769" y="200570"/>
                </a:cxn>
                <a:cxn ang="0">
                  <a:pos x="29404" y="242405"/>
                </a:cxn>
                <a:cxn ang="0">
                  <a:pos x="62394" y="275395"/>
                </a:cxn>
                <a:cxn ang="0">
                  <a:pos x="104229" y="297030"/>
                </a:cxn>
                <a:cxn ang="0">
                  <a:pos x="152400" y="304800"/>
                </a:cxn>
                <a:cxn ang="0">
                  <a:pos x="152400" y="279400"/>
                </a:cxn>
                <a:cxn ang="0">
                  <a:pos x="102965" y="269419"/>
                </a:cxn>
                <a:cxn ang="0">
                  <a:pos x="62597" y="242202"/>
                </a:cxn>
                <a:cxn ang="0">
                  <a:pos x="35380" y="201834"/>
                </a:cxn>
                <a:cxn ang="0">
                  <a:pos x="25400" y="152400"/>
                </a:cxn>
                <a:cxn ang="0">
                  <a:pos x="35380" y="102965"/>
                </a:cxn>
                <a:cxn ang="0">
                  <a:pos x="62597" y="62597"/>
                </a:cxn>
                <a:cxn ang="0">
                  <a:pos x="102965" y="35380"/>
                </a:cxn>
                <a:cxn ang="0">
                  <a:pos x="152400" y="25400"/>
                </a:cxn>
                <a:cxn ang="0">
                  <a:pos x="152400" y="0"/>
                </a:cxn>
                <a:cxn ang="0">
                  <a:pos x="152400" y="0"/>
                </a:cxn>
                <a:cxn ang="0">
                  <a:pos x="152400" y="25400"/>
                </a:cxn>
                <a:cxn ang="0">
                  <a:pos x="201834" y="35380"/>
                </a:cxn>
                <a:cxn ang="0">
                  <a:pos x="242202" y="62597"/>
                </a:cxn>
                <a:cxn ang="0">
                  <a:pos x="269419" y="102965"/>
                </a:cxn>
                <a:cxn ang="0">
                  <a:pos x="279400" y="152400"/>
                </a:cxn>
                <a:cxn ang="0">
                  <a:pos x="269419" y="201834"/>
                </a:cxn>
                <a:cxn ang="0">
                  <a:pos x="242202" y="242202"/>
                </a:cxn>
                <a:cxn ang="0">
                  <a:pos x="201834" y="269419"/>
                </a:cxn>
                <a:cxn ang="0">
                  <a:pos x="152400" y="279400"/>
                </a:cxn>
                <a:cxn ang="0">
                  <a:pos x="152400" y="304800"/>
                </a:cxn>
                <a:cxn ang="0">
                  <a:pos x="200570" y="297030"/>
                </a:cxn>
                <a:cxn ang="0">
                  <a:pos x="242405" y="275395"/>
                </a:cxn>
                <a:cxn ang="0">
                  <a:pos x="275395" y="242405"/>
                </a:cxn>
                <a:cxn ang="0">
                  <a:pos x="297030" y="200570"/>
                </a:cxn>
                <a:cxn ang="0">
                  <a:pos x="304800" y="152400"/>
                </a:cxn>
                <a:cxn ang="0">
                  <a:pos x="297030" y="104229"/>
                </a:cxn>
                <a:cxn ang="0">
                  <a:pos x="275395" y="62394"/>
                </a:cxn>
                <a:cxn ang="0">
                  <a:pos x="242405" y="29404"/>
                </a:cxn>
                <a:cxn ang="0">
                  <a:pos x="200570" y="7769"/>
                </a:cxn>
                <a:cxn ang="0">
                  <a:pos x="152400" y="0"/>
                </a:cxn>
              </a:cxnLst>
              <a:rect l="0" t="0" r="r" b="b"/>
              <a:pathLst>
                <a:path w="304800" h="304800">
                  <a:moveTo>
                    <a:pt x="152400" y="0"/>
                  </a:moveTo>
                  <a:lnTo>
                    <a:pt x="104229" y="7769"/>
                  </a:lnTo>
                  <a:lnTo>
                    <a:pt x="62394" y="29404"/>
                  </a:lnTo>
                  <a:lnTo>
                    <a:pt x="29404" y="62394"/>
                  </a:lnTo>
                  <a:lnTo>
                    <a:pt x="7769" y="104229"/>
                  </a:lnTo>
                  <a:lnTo>
                    <a:pt x="0" y="152400"/>
                  </a:lnTo>
                  <a:lnTo>
                    <a:pt x="7769" y="200570"/>
                  </a:lnTo>
                  <a:lnTo>
                    <a:pt x="29404" y="242405"/>
                  </a:lnTo>
                  <a:lnTo>
                    <a:pt x="62394" y="275395"/>
                  </a:lnTo>
                  <a:lnTo>
                    <a:pt x="104229" y="297030"/>
                  </a:lnTo>
                  <a:lnTo>
                    <a:pt x="152400" y="304800"/>
                  </a:lnTo>
                  <a:lnTo>
                    <a:pt x="152400" y="279400"/>
                  </a:lnTo>
                  <a:lnTo>
                    <a:pt x="102965" y="269419"/>
                  </a:lnTo>
                  <a:lnTo>
                    <a:pt x="62597" y="242202"/>
                  </a:lnTo>
                  <a:lnTo>
                    <a:pt x="35380" y="201834"/>
                  </a:lnTo>
                  <a:lnTo>
                    <a:pt x="25400" y="152400"/>
                  </a:lnTo>
                  <a:lnTo>
                    <a:pt x="35380" y="102965"/>
                  </a:lnTo>
                  <a:lnTo>
                    <a:pt x="62597" y="62597"/>
                  </a:lnTo>
                  <a:lnTo>
                    <a:pt x="102965" y="35380"/>
                  </a:lnTo>
                  <a:lnTo>
                    <a:pt x="152400" y="25400"/>
                  </a:lnTo>
                  <a:lnTo>
                    <a:pt x="152400" y="0"/>
                  </a:lnTo>
                  <a:close/>
                </a:path>
                <a:path w="304800" h="304800">
                  <a:moveTo>
                    <a:pt x="152400" y="0"/>
                  </a:moveTo>
                  <a:lnTo>
                    <a:pt x="152400" y="25400"/>
                  </a:lnTo>
                  <a:lnTo>
                    <a:pt x="201834" y="35380"/>
                  </a:lnTo>
                  <a:lnTo>
                    <a:pt x="242202" y="62597"/>
                  </a:lnTo>
                  <a:lnTo>
                    <a:pt x="269419" y="102965"/>
                  </a:lnTo>
                  <a:lnTo>
                    <a:pt x="279400" y="152400"/>
                  </a:lnTo>
                  <a:lnTo>
                    <a:pt x="269419" y="201834"/>
                  </a:lnTo>
                  <a:lnTo>
                    <a:pt x="242202" y="242202"/>
                  </a:lnTo>
                  <a:lnTo>
                    <a:pt x="201834" y="269419"/>
                  </a:lnTo>
                  <a:lnTo>
                    <a:pt x="152400" y="279400"/>
                  </a:lnTo>
                  <a:lnTo>
                    <a:pt x="152400" y="304800"/>
                  </a:lnTo>
                  <a:lnTo>
                    <a:pt x="200570" y="297030"/>
                  </a:lnTo>
                  <a:lnTo>
                    <a:pt x="242405" y="275395"/>
                  </a:lnTo>
                  <a:lnTo>
                    <a:pt x="275395" y="242405"/>
                  </a:lnTo>
                  <a:lnTo>
                    <a:pt x="297030" y="200570"/>
                  </a:lnTo>
                  <a:lnTo>
                    <a:pt x="304800" y="152400"/>
                  </a:lnTo>
                  <a:lnTo>
                    <a:pt x="297030" y="104229"/>
                  </a:lnTo>
                  <a:lnTo>
                    <a:pt x="275395" y="62394"/>
                  </a:lnTo>
                  <a:lnTo>
                    <a:pt x="242405" y="29404"/>
                  </a:lnTo>
                  <a:lnTo>
                    <a:pt x="200570" y="7769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pic>
          <p:nvPicPr>
            <p:cNvPr id="10284" name="object 38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17195800" y="10566400"/>
              <a:ext cx="406400" cy="40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85" name="object 39"/>
            <p:cNvSpPr>
              <a:spLocks/>
            </p:cNvSpPr>
            <p:nvPr/>
          </p:nvSpPr>
          <p:spPr bwMode="auto">
            <a:xfrm>
              <a:off x="17246600" y="10566400"/>
              <a:ext cx="304800" cy="304800"/>
            </a:xfrm>
            <a:custGeom>
              <a:avLst/>
              <a:gdLst/>
              <a:ahLst/>
              <a:cxnLst>
                <a:cxn ang="0">
                  <a:pos x="152400" y="0"/>
                </a:cxn>
                <a:cxn ang="0">
                  <a:pos x="104229" y="7769"/>
                </a:cxn>
                <a:cxn ang="0">
                  <a:pos x="62394" y="29404"/>
                </a:cxn>
                <a:cxn ang="0">
                  <a:pos x="29404" y="62394"/>
                </a:cxn>
                <a:cxn ang="0">
                  <a:pos x="7769" y="104229"/>
                </a:cxn>
                <a:cxn ang="0">
                  <a:pos x="0" y="152400"/>
                </a:cxn>
                <a:cxn ang="0">
                  <a:pos x="7769" y="200570"/>
                </a:cxn>
                <a:cxn ang="0">
                  <a:pos x="29404" y="242405"/>
                </a:cxn>
                <a:cxn ang="0">
                  <a:pos x="62394" y="275395"/>
                </a:cxn>
                <a:cxn ang="0">
                  <a:pos x="104229" y="297030"/>
                </a:cxn>
                <a:cxn ang="0">
                  <a:pos x="152400" y="304800"/>
                </a:cxn>
                <a:cxn ang="0">
                  <a:pos x="200570" y="297030"/>
                </a:cxn>
                <a:cxn ang="0">
                  <a:pos x="242405" y="275395"/>
                </a:cxn>
                <a:cxn ang="0">
                  <a:pos x="275395" y="242405"/>
                </a:cxn>
                <a:cxn ang="0">
                  <a:pos x="297030" y="200570"/>
                </a:cxn>
                <a:cxn ang="0">
                  <a:pos x="304800" y="152400"/>
                </a:cxn>
                <a:cxn ang="0">
                  <a:pos x="297030" y="104229"/>
                </a:cxn>
                <a:cxn ang="0">
                  <a:pos x="275395" y="62394"/>
                </a:cxn>
                <a:cxn ang="0">
                  <a:pos x="242405" y="29404"/>
                </a:cxn>
                <a:cxn ang="0">
                  <a:pos x="200570" y="7769"/>
                </a:cxn>
                <a:cxn ang="0">
                  <a:pos x="152400" y="0"/>
                </a:cxn>
              </a:cxnLst>
              <a:rect l="0" t="0" r="r" b="b"/>
              <a:pathLst>
                <a:path w="304800" h="304800">
                  <a:moveTo>
                    <a:pt x="152400" y="0"/>
                  </a:moveTo>
                  <a:lnTo>
                    <a:pt x="104229" y="7769"/>
                  </a:lnTo>
                  <a:lnTo>
                    <a:pt x="62394" y="29404"/>
                  </a:lnTo>
                  <a:lnTo>
                    <a:pt x="29404" y="62394"/>
                  </a:lnTo>
                  <a:lnTo>
                    <a:pt x="7769" y="104229"/>
                  </a:lnTo>
                  <a:lnTo>
                    <a:pt x="0" y="152400"/>
                  </a:lnTo>
                  <a:lnTo>
                    <a:pt x="7769" y="200570"/>
                  </a:lnTo>
                  <a:lnTo>
                    <a:pt x="29404" y="242405"/>
                  </a:lnTo>
                  <a:lnTo>
                    <a:pt x="62394" y="275395"/>
                  </a:lnTo>
                  <a:lnTo>
                    <a:pt x="104229" y="297030"/>
                  </a:lnTo>
                  <a:lnTo>
                    <a:pt x="152400" y="304800"/>
                  </a:lnTo>
                  <a:lnTo>
                    <a:pt x="200570" y="297030"/>
                  </a:lnTo>
                  <a:lnTo>
                    <a:pt x="242405" y="275395"/>
                  </a:lnTo>
                  <a:lnTo>
                    <a:pt x="275395" y="242405"/>
                  </a:lnTo>
                  <a:lnTo>
                    <a:pt x="297030" y="200570"/>
                  </a:lnTo>
                  <a:lnTo>
                    <a:pt x="304800" y="152400"/>
                  </a:lnTo>
                  <a:lnTo>
                    <a:pt x="297030" y="104229"/>
                  </a:lnTo>
                  <a:lnTo>
                    <a:pt x="275395" y="62394"/>
                  </a:lnTo>
                  <a:lnTo>
                    <a:pt x="242405" y="29404"/>
                  </a:lnTo>
                  <a:lnTo>
                    <a:pt x="200570" y="7769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FD050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0286" name="object 40"/>
            <p:cNvSpPr>
              <a:spLocks/>
            </p:cNvSpPr>
            <p:nvPr/>
          </p:nvSpPr>
          <p:spPr bwMode="auto">
            <a:xfrm>
              <a:off x="17246600" y="10566400"/>
              <a:ext cx="304800" cy="304800"/>
            </a:xfrm>
            <a:custGeom>
              <a:avLst/>
              <a:gdLst/>
              <a:ahLst/>
              <a:cxnLst>
                <a:cxn ang="0">
                  <a:pos x="152400" y="0"/>
                </a:cxn>
                <a:cxn ang="0">
                  <a:pos x="104229" y="7769"/>
                </a:cxn>
                <a:cxn ang="0">
                  <a:pos x="62394" y="29404"/>
                </a:cxn>
                <a:cxn ang="0">
                  <a:pos x="29404" y="62394"/>
                </a:cxn>
                <a:cxn ang="0">
                  <a:pos x="7769" y="104229"/>
                </a:cxn>
                <a:cxn ang="0">
                  <a:pos x="0" y="152400"/>
                </a:cxn>
                <a:cxn ang="0">
                  <a:pos x="7769" y="200570"/>
                </a:cxn>
                <a:cxn ang="0">
                  <a:pos x="29404" y="242405"/>
                </a:cxn>
                <a:cxn ang="0">
                  <a:pos x="62394" y="275395"/>
                </a:cxn>
                <a:cxn ang="0">
                  <a:pos x="104229" y="297030"/>
                </a:cxn>
                <a:cxn ang="0">
                  <a:pos x="152400" y="304800"/>
                </a:cxn>
                <a:cxn ang="0">
                  <a:pos x="152400" y="279400"/>
                </a:cxn>
                <a:cxn ang="0">
                  <a:pos x="102965" y="269419"/>
                </a:cxn>
                <a:cxn ang="0">
                  <a:pos x="62597" y="242202"/>
                </a:cxn>
                <a:cxn ang="0">
                  <a:pos x="35380" y="201834"/>
                </a:cxn>
                <a:cxn ang="0">
                  <a:pos x="25400" y="152400"/>
                </a:cxn>
                <a:cxn ang="0">
                  <a:pos x="35380" y="102965"/>
                </a:cxn>
                <a:cxn ang="0">
                  <a:pos x="62597" y="62597"/>
                </a:cxn>
                <a:cxn ang="0">
                  <a:pos x="102965" y="35380"/>
                </a:cxn>
                <a:cxn ang="0">
                  <a:pos x="152400" y="25400"/>
                </a:cxn>
                <a:cxn ang="0">
                  <a:pos x="152400" y="0"/>
                </a:cxn>
                <a:cxn ang="0">
                  <a:pos x="152400" y="0"/>
                </a:cxn>
                <a:cxn ang="0">
                  <a:pos x="152400" y="25400"/>
                </a:cxn>
                <a:cxn ang="0">
                  <a:pos x="201834" y="35380"/>
                </a:cxn>
                <a:cxn ang="0">
                  <a:pos x="242202" y="62597"/>
                </a:cxn>
                <a:cxn ang="0">
                  <a:pos x="269419" y="102965"/>
                </a:cxn>
                <a:cxn ang="0">
                  <a:pos x="279400" y="152400"/>
                </a:cxn>
                <a:cxn ang="0">
                  <a:pos x="269419" y="201834"/>
                </a:cxn>
                <a:cxn ang="0">
                  <a:pos x="242202" y="242202"/>
                </a:cxn>
                <a:cxn ang="0">
                  <a:pos x="201834" y="269419"/>
                </a:cxn>
                <a:cxn ang="0">
                  <a:pos x="152400" y="279400"/>
                </a:cxn>
                <a:cxn ang="0">
                  <a:pos x="152400" y="304800"/>
                </a:cxn>
                <a:cxn ang="0">
                  <a:pos x="200570" y="297030"/>
                </a:cxn>
                <a:cxn ang="0">
                  <a:pos x="242405" y="275395"/>
                </a:cxn>
                <a:cxn ang="0">
                  <a:pos x="275395" y="242405"/>
                </a:cxn>
                <a:cxn ang="0">
                  <a:pos x="297030" y="200570"/>
                </a:cxn>
                <a:cxn ang="0">
                  <a:pos x="304800" y="152400"/>
                </a:cxn>
                <a:cxn ang="0">
                  <a:pos x="297030" y="104229"/>
                </a:cxn>
                <a:cxn ang="0">
                  <a:pos x="275395" y="62394"/>
                </a:cxn>
                <a:cxn ang="0">
                  <a:pos x="242405" y="29404"/>
                </a:cxn>
                <a:cxn ang="0">
                  <a:pos x="200570" y="7769"/>
                </a:cxn>
                <a:cxn ang="0">
                  <a:pos x="152400" y="0"/>
                </a:cxn>
              </a:cxnLst>
              <a:rect l="0" t="0" r="r" b="b"/>
              <a:pathLst>
                <a:path w="304800" h="304800">
                  <a:moveTo>
                    <a:pt x="152400" y="0"/>
                  </a:moveTo>
                  <a:lnTo>
                    <a:pt x="104229" y="7769"/>
                  </a:lnTo>
                  <a:lnTo>
                    <a:pt x="62394" y="29404"/>
                  </a:lnTo>
                  <a:lnTo>
                    <a:pt x="29404" y="62394"/>
                  </a:lnTo>
                  <a:lnTo>
                    <a:pt x="7769" y="104229"/>
                  </a:lnTo>
                  <a:lnTo>
                    <a:pt x="0" y="152400"/>
                  </a:lnTo>
                  <a:lnTo>
                    <a:pt x="7769" y="200570"/>
                  </a:lnTo>
                  <a:lnTo>
                    <a:pt x="29404" y="242405"/>
                  </a:lnTo>
                  <a:lnTo>
                    <a:pt x="62394" y="275395"/>
                  </a:lnTo>
                  <a:lnTo>
                    <a:pt x="104229" y="297030"/>
                  </a:lnTo>
                  <a:lnTo>
                    <a:pt x="152400" y="304800"/>
                  </a:lnTo>
                  <a:lnTo>
                    <a:pt x="152400" y="279400"/>
                  </a:lnTo>
                  <a:lnTo>
                    <a:pt x="102965" y="269419"/>
                  </a:lnTo>
                  <a:lnTo>
                    <a:pt x="62597" y="242202"/>
                  </a:lnTo>
                  <a:lnTo>
                    <a:pt x="35380" y="201834"/>
                  </a:lnTo>
                  <a:lnTo>
                    <a:pt x="25400" y="152400"/>
                  </a:lnTo>
                  <a:lnTo>
                    <a:pt x="35380" y="102965"/>
                  </a:lnTo>
                  <a:lnTo>
                    <a:pt x="62597" y="62597"/>
                  </a:lnTo>
                  <a:lnTo>
                    <a:pt x="102965" y="35380"/>
                  </a:lnTo>
                  <a:lnTo>
                    <a:pt x="152400" y="25400"/>
                  </a:lnTo>
                  <a:lnTo>
                    <a:pt x="152400" y="0"/>
                  </a:lnTo>
                  <a:close/>
                </a:path>
                <a:path w="304800" h="304800">
                  <a:moveTo>
                    <a:pt x="152400" y="0"/>
                  </a:moveTo>
                  <a:lnTo>
                    <a:pt x="152400" y="25400"/>
                  </a:lnTo>
                  <a:lnTo>
                    <a:pt x="201834" y="35380"/>
                  </a:lnTo>
                  <a:lnTo>
                    <a:pt x="242202" y="62597"/>
                  </a:lnTo>
                  <a:lnTo>
                    <a:pt x="269419" y="102965"/>
                  </a:lnTo>
                  <a:lnTo>
                    <a:pt x="279400" y="152400"/>
                  </a:lnTo>
                  <a:lnTo>
                    <a:pt x="269419" y="201834"/>
                  </a:lnTo>
                  <a:lnTo>
                    <a:pt x="242202" y="242202"/>
                  </a:lnTo>
                  <a:lnTo>
                    <a:pt x="201834" y="269419"/>
                  </a:lnTo>
                  <a:lnTo>
                    <a:pt x="152400" y="279400"/>
                  </a:lnTo>
                  <a:lnTo>
                    <a:pt x="152400" y="304800"/>
                  </a:lnTo>
                  <a:lnTo>
                    <a:pt x="200570" y="297030"/>
                  </a:lnTo>
                  <a:lnTo>
                    <a:pt x="242405" y="275395"/>
                  </a:lnTo>
                  <a:lnTo>
                    <a:pt x="275395" y="242405"/>
                  </a:lnTo>
                  <a:lnTo>
                    <a:pt x="297030" y="200570"/>
                  </a:lnTo>
                  <a:lnTo>
                    <a:pt x="304800" y="152400"/>
                  </a:lnTo>
                  <a:lnTo>
                    <a:pt x="297030" y="104229"/>
                  </a:lnTo>
                  <a:lnTo>
                    <a:pt x="275395" y="62394"/>
                  </a:lnTo>
                  <a:lnTo>
                    <a:pt x="242405" y="29404"/>
                  </a:lnTo>
                  <a:lnTo>
                    <a:pt x="200570" y="7769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pic>
        <p:nvPicPr>
          <p:cNvPr id="10253" name="object 41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010400" y="11061700"/>
            <a:ext cx="26035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4" name="object 4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10033000" y="11061700"/>
            <a:ext cx="2603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5" name="object 4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3055600" y="11061700"/>
            <a:ext cx="26035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6" name="object 44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16078200" y="11061700"/>
            <a:ext cx="26035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57" name="object 45"/>
          <p:cNvGrpSpPr>
            <a:grpSpLocks/>
          </p:cNvGrpSpPr>
          <p:nvPr/>
        </p:nvGrpSpPr>
        <p:grpSpPr bwMode="auto">
          <a:xfrm>
            <a:off x="7112000" y="10858500"/>
            <a:ext cx="2400300" cy="546100"/>
            <a:chOff x="7112000" y="10858500"/>
            <a:chExt cx="2400300" cy="546100"/>
          </a:xfrm>
        </p:grpSpPr>
        <p:pic>
          <p:nvPicPr>
            <p:cNvPr id="10271" name="object 46"/>
            <p:cNvPicPr>
              <a:picLocks noChangeAspect="1" noChangeArrowheads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>
              <a:off x="7112000" y="10858500"/>
              <a:ext cx="2400300" cy="546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72" name="object 47"/>
            <p:cNvSpPr>
              <a:spLocks/>
            </p:cNvSpPr>
            <p:nvPr/>
          </p:nvSpPr>
          <p:spPr bwMode="auto">
            <a:xfrm>
              <a:off x="7200900" y="10922000"/>
              <a:ext cx="2222500" cy="368300"/>
            </a:xfrm>
            <a:custGeom>
              <a:avLst/>
              <a:gdLst/>
              <a:ahLst/>
              <a:cxnLst>
                <a:cxn ang="0">
                  <a:pos x="2038350" y="0"/>
                </a:cxn>
                <a:cxn ang="0">
                  <a:pos x="184150" y="0"/>
                </a:cxn>
                <a:cxn ang="0">
                  <a:pos x="135195" y="6578"/>
                </a:cxn>
                <a:cxn ang="0">
                  <a:pos x="91205" y="25141"/>
                </a:cxn>
                <a:cxn ang="0">
                  <a:pos x="53936" y="53936"/>
                </a:cxn>
                <a:cxn ang="0">
                  <a:pos x="25141" y="91205"/>
                </a:cxn>
                <a:cxn ang="0">
                  <a:pos x="6578" y="135195"/>
                </a:cxn>
                <a:cxn ang="0">
                  <a:pos x="0" y="184150"/>
                </a:cxn>
                <a:cxn ang="0">
                  <a:pos x="6578" y="233104"/>
                </a:cxn>
                <a:cxn ang="0">
                  <a:pos x="25141" y="277094"/>
                </a:cxn>
                <a:cxn ang="0">
                  <a:pos x="53936" y="314363"/>
                </a:cxn>
                <a:cxn ang="0">
                  <a:pos x="91205" y="343158"/>
                </a:cxn>
                <a:cxn ang="0">
                  <a:pos x="135195" y="361721"/>
                </a:cxn>
                <a:cxn ang="0">
                  <a:pos x="184149" y="368300"/>
                </a:cxn>
                <a:cxn ang="0">
                  <a:pos x="2038350" y="368300"/>
                </a:cxn>
                <a:cxn ang="0">
                  <a:pos x="2087304" y="361721"/>
                </a:cxn>
                <a:cxn ang="0">
                  <a:pos x="2131294" y="343158"/>
                </a:cxn>
                <a:cxn ang="0">
                  <a:pos x="2168563" y="314363"/>
                </a:cxn>
                <a:cxn ang="0">
                  <a:pos x="2197358" y="277094"/>
                </a:cxn>
                <a:cxn ang="0">
                  <a:pos x="2215921" y="233104"/>
                </a:cxn>
                <a:cxn ang="0">
                  <a:pos x="2222500" y="184150"/>
                </a:cxn>
                <a:cxn ang="0">
                  <a:pos x="2215921" y="135195"/>
                </a:cxn>
                <a:cxn ang="0">
                  <a:pos x="2197358" y="91205"/>
                </a:cxn>
                <a:cxn ang="0">
                  <a:pos x="2168563" y="53936"/>
                </a:cxn>
                <a:cxn ang="0">
                  <a:pos x="2131294" y="25141"/>
                </a:cxn>
                <a:cxn ang="0">
                  <a:pos x="2087304" y="6578"/>
                </a:cxn>
                <a:cxn ang="0">
                  <a:pos x="2038350" y="0"/>
                </a:cxn>
              </a:cxnLst>
              <a:rect l="0" t="0" r="r" b="b"/>
              <a:pathLst>
                <a:path w="2222500" h="368300">
                  <a:moveTo>
                    <a:pt x="2038350" y="0"/>
                  </a:moveTo>
                  <a:lnTo>
                    <a:pt x="184150" y="0"/>
                  </a:lnTo>
                  <a:lnTo>
                    <a:pt x="135195" y="6578"/>
                  </a:lnTo>
                  <a:lnTo>
                    <a:pt x="91205" y="25141"/>
                  </a:lnTo>
                  <a:lnTo>
                    <a:pt x="53936" y="53936"/>
                  </a:lnTo>
                  <a:lnTo>
                    <a:pt x="25141" y="91205"/>
                  </a:lnTo>
                  <a:lnTo>
                    <a:pt x="6578" y="135195"/>
                  </a:lnTo>
                  <a:lnTo>
                    <a:pt x="0" y="184150"/>
                  </a:lnTo>
                  <a:lnTo>
                    <a:pt x="6578" y="233104"/>
                  </a:lnTo>
                  <a:lnTo>
                    <a:pt x="25141" y="277094"/>
                  </a:lnTo>
                  <a:lnTo>
                    <a:pt x="53936" y="314363"/>
                  </a:lnTo>
                  <a:lnTo>
                    <a:pt x="91205" y="343158"/>
                  </a:lnTo>
                  <a:lnTo>
                    <a:pt x="135195" y="361721"/>
                  </a:lnTo>
                  <a:lnTo>
                    <a:pt x="184149" y="368300"/>
                  </a:lnTo>
                  <a:lnTo>
                    <a:pt x="2038350" y="368300"/>
                  </a:lnTo>
                  <a:lnTo>
                    <a:pt x="2087304" y="361721"/>
                  </a:lnTo>
                  <a:lnTo>
                    <a:pt x="2131294" y="343158"/>
                  </a:lnTo>
                  <a:lnTo>
                    <a:pt x="2168563" y="314363"/>
                  </a:lnTo>
                  <a:lnTo>
                    <a:pt x="2197358" y="277094"/>
                  </a:lnTo>
                  <a:lnTo>
                    <a:pt x="2215921" y="233104"/>
                  </a:lnTo>
                  <a:lnTo>
                    <a:pt x="2222500" y="184150"/>
                  </a:lnTo>
                  <a:lnTo>
                    <a:pt x="2215921" y="135195"/>
                  </a:lnTo>
                  <a:lnTo>
                    <a:pt x="2197358" y="91205"/>
                  </a:lnTo>
                  <a:lnTo>
                    <a:pt x="2168563" y="53936"/>
                  </a:lnTo>
                  <a:lnTo>
                    <a:pt x="2131294" y="25141"/>
                  </a:lnTo>
                  <a:lnTo>
                    <a:pt x="2087304" y="6578"/>
                  </a:lnTo>
                  <a:lnTo>
                    <a:pt x="203835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0273" name="object 48"/>
            <p:cNvSpPr>
              <a:spLocks/>
            </p:cNvSpPr>
            <p:nvPr/>
          </p:nvSpPr>
          <p:spPr bwMode="auto">
            <a:xfrm>
              <a:off x="7744952" y="11004867"/>
              <a:ext cx="1104265" cy="191770"/>
            </a:xfrm>
            <a:custGeom>
              <a:avLst/>
              <a:gdLst/>
              <a:ahLst/>
              <a:cxnLst>
                <a:cxn ang="0">
                  <a:pos x="10668" y="126444"/>
                </a:cxn>
                <a:cxn ang="0">
                  <a:pos x="19169" y="119991"/>
                </a:cxn>
                <a:cxn ang="0">
                  <a:pos x="72376" y="26670"/>
                </a:cxn>
                <a:cxn ang="0">
                  <a:pos x="80539" y="62513"/>
                </a:cxn>
                <a:cxn ang="0">
                  <a:pos x="83200" y="126444"/>
                </a:cxn>
                <a:cxn ang="0">
                  <a:pos x="161810" y="148018"/>
                </a:cxn>
                <a:cxn ang="0">
                  <a:pos x="126186" y="120015"/>
                </a:cxn>
                <a:cxn ang="0">
                  <a:pos x="191251" y="119547"/>
                </a:cxn>
                <a:cxn ang="0">
                  <a:pos x="204672" y="107061"/>
                </a:cxn>
                <a:cxn ang="0">
                  <a:pos x="131139" y="88773"/>
                </a:cxn>
                <a:cxn ang="0">
                  <a:pos x="196290" y="18669"/>
                </a:cxn>
                <a:cxn ang="0">
                  <a:pos x="153589" y="77119"/>
                </a:cxn>
                <a:cxn ang="0">
                  <a:pos x="305984" y="43561"/>
                </a:cxn>
                <a:cxn ang="0">
                  <a:pos x="332972" y="147129"/>
                </a:cxn>
                <a:cxn ang="0">
                  <a:pos x="310112" y="131699"/>
                </a:cxn>
                <a:cxn ang="0">
                  <a:pos x="346798" y="56388"/>
                </a:cxn>
                <a:cxn ang="0">
                  <a:pos x="348466" y="127254"/>
                </a:cxn>
                <a:cxn ang="0">
                  <a:pos x="346798" y="56388"/>
                </a:cxn>
                <a:cxn ang="0">
                  <a:pos x="420945" y="41719"/>
                </a:cxn>
                <a:cxn ang="0">
                  <a:pos x="416182" y="147637"/>
                </a:cxn>
                <a:cxn ang="0">
                  <a:pos x="449710" y="133350"/>
                </a:cxn>
                <a:cxn ang="0">
                  <a:pos x="385639" y="75438"/>
                </a:cxn>
                <a:cxn ang="0">
                  <a:pos x="428438" y="43624"/>
                </a:cxn>
                <a:cxn ang="0">
                  <a:pos x="417707" y="55435"/>
                </a:cxn>
                <a:cxn ang="0">
                  <a:pos x="449139" y="63627"/>
                </a:cxn>
                <a:cxn ang="0">
                  <a:pos x="497041" y="100203"/>
                </a:cxn>
                <a:cxn ang="0">
                  <a:pos x="552476" y="145732"/>
                </a:cxn>
                <a:cxn ang="0">
                  <a:pos x="569240" y="43624"/>
                </a:cxn>
                <a:cxn ang="0">
                  <a:pos x="589189" y="43624"/>
                </a:cxn>
                <a:cxn ang="0">
                  <a:pos x="684360" y="63944"/>
                </a:cxn>
                <a:cxn ang="0">
                  <a:pos x="766275" y="91249"/>
                </a:cxn>
                <a:cxn ang="0">
                  <a:pos x="702204" y="65151"/>
                </a:cxn>
                <a:cxn ang="0">
                  <a:pos x="749511" y="105156"/>
                </a:cxn>
                <a:cxn ang="0">
                  <a:pos x="766275" y="91249"/>
                </a:cxn>
                <a:cxn ang="0">
                  <a:pos x="793451" y="91880"/>
                </a:cxn>
                <a:cxn ang="0">
                  <a:pos x="810394" y="84772"/>
                </a:cxn>
                <a:cxn ang="0">
                  <a:pos x="811537" y="67246"/>
                </a:cxn>
                <a:cxn ang="0">
                  <a:pos x="849446" y="20764"/>
                </a:cxn>
                <a:cxn ang="0">
                  <a:pos x="878085" y="15811"/>
                </a:cxn>
                <a:cxn ang="0">
                  <a:pos x="862591" y="73723"/>
                </a:cxn>
                <a:cxn ang="0">
                  <a:pos x="855352" y="130302"/>
                </a:cxn>
                <a:cxn ang="0">
                  <a:pos x="878720" y="65722"/>
                </a:cxn>
                <a:cxn ang="0">
                  <a:pos x="832873" y="65849"/>
                </a:cxn>
                <a:cxn ang="0">
                  <a:pos x="926339" y="43624"/>
                </a:cxn>
                <a:cxn ang="0">
                  <a:pos x="928498" y="134937"/>
                </a:cxn>
                <a:cxn ang="0">
                  <a:pos x="928625" y="57531"/>
                </a:cxn>
                <a:cxn ang="0">
                  <a:pos x="976884" y="145669"/>
                </a:cxn>
                <a:cxn ang="0">
                  <a:pos x="974472" y="59309"/>
                </a:cxn>
                <a:cxn ang="0">
                  <a:pos x="984759" y="108712"/>
                </a:cxn>
                <a:cxn ang="0">
                  <a:pos x="992682" y="133731"/>
                </a:cxn>
                <a:cxn ang="0">
                  <a:pos x="955739" y="41719"/>
                </a:cxn>
                <a:cxn ang="0">
                  <a:pos x="991490" y="54864"/>
                </a:cxn>
                <a:cxn ang="0">
                  <a:pos x="1050422" y="44112"/>
                </a:cxn>
                <a:cxn ang="0">
                  <a:pos x="1103929" y="105156"/>
                </a:cxn>
                <a:cxn ang="0">
                  <a:pos x="1038207" y="69088"/>
                </a:cxn>
                <a:cxn ang="0">
                  <a:pos x="1103929" y="105156"/>
                </a:cxn>
                <a:cxn ang="0">
                  <a:pos x="1087165" y="91249"/>
                </a:cxn>
              </a:cxnLst>
              <a:rect l="0" t="0" r="r" b="b"/>
              <a:pathLst>
                <a:path w="1104265" h="191770">
                  <a:moveTo>
                    <a:pt x="47053" y="16764"/>
                  </a:moveTo>
                  <a:lnTo>
                    <a:pt x="25235" y="22743"/>
                  </a:lnTo>
                  <a:lnTo>
                    <a:pt x="10668" y="38171"/>
                  </a:lnTo>
                  <a:lnTo>
                    <a:pt x="2530" y="59278"/>
                  </a:lnTo>
                  <a:lnTo>
                    <a:pt x="0" y="82296"/>
                  </a:lnTo>
                  <a:lnTo>
                    <a:pt x="2530" y="105263"/>
                  </a:lnTo>
                  <a:lnTo>
                    <a:pt x="10668" y="126444"/>
                  </a:lnTo>
                  <a:lnTo>
                    <a:pt x="25235" y="141982"/>
                  </a:lnTo>
                  <a:lnTo>
                    <a:pt x="47053" y="148018"/>
                  </a:lnTo>
                  <a:lnTo>
                    <a:pt x="68681" y="141982"/>
                  </a:lnTo>
                  <a:lnTo>
                    <a:pt x="72297" y="138112"/>
                  </a:lnTo>
                  <a:lnTo>
                    <a:pt x="47053" y="138112"/>
                  </a:lnTo>
                  <a:lnTo>
                    <a:pt x="30155" y="133061"/>
                  </a:lnTo>
                  <a:lnTo>
                    <a:pt x="19169" y="119991"/>
                  </a:lnTo>
                  <a:lnTo>
                    <a:pt x="13218" y="102027"/>
                  </a:lnTo>
                  <a:lnTo>
                    <a:pt x="11430" y="82296"/>
                  </a:lnTo>
                  <a:lnTo>
                    <a:pt x="13218" y="62513"/>
                  </a:lnTo>
                  <a:lnTo>
                    <a:pt x="19169" y="44624"/>
                  </a:lnTo>
                  <a:lnTo>
                    <a:pt x="30155" y="31664"/>
                  </a:lnTo>
                  <a:lnTo>
                    <a:pt x="47053" y="26670"/>
                  </a:lnTo>
                  <a:lnTo>
                    <a:pt x="72376" y="26670"/>
                  </a:lnTo>
                  <a:lnTo>
                    <a:pt x="68681" y="22743"/>
                  </a:lnTo>
                  <a:lnTo>
                    <a:pt x="47053" y="16764"/>
                  </a:lnTo>
                  <a:close/>
                </a:path>
                <a:path w="1104265" h="191770">
                  <a:moveTo>
                    <a:pt x="72376" y="26670"/>
                  </a:moveTo>
                  <a:lnTo>
                    <a:pt x="47053" y="26670"/>
                  </a:lnTo>
                  <a:lnTo>
                    <a:pt x="63811" y="31664"/>
                  </a:lnTo>
                  <a:lnTo>
                    <a:pt x="74675" y="44624"/>
                  </a:lnTo>
                  <a:lnTo>
                    <a:pt x="80539" y="62513"/>
                  </a:lnTo>
                  <a:lnTo>
                    <a:pt x="82295" y="82296"/>
                  </a:lnTo>
                  <a:lnTo>
                    <a:pt x="80513" y="102027"/>
                  </a:lnTo>
                  <a:lnTo>
                    <a:pt x="74604" y="119991"/>
                  </a:lnTo>
                  <a:lnTo>
                    <a:pt x="63731" y="133061"/>
                  </a:lnTo>
                  <a:lnTo>
                    <a:pt x="47053" y="138112"/>
                  </a:lnTo>
                  <a:lnTo>
                    <a:pt x="72297" y="138112"/>
                  </a:lnTo>
                  <a:lnTo>
                    <a:pt x="83200" y="126444"/>
                  </a:lnTo>
                  <a:lnTo>
                    <a:pt x="91362" y="105263"/>
                  </a:lnTo>
                  <a:lnTo>
                    <a:pt x="93916" y="82296"/>
                  </a:lnTo>
                  <a:lnTo>
                    <a:pt x="91362" y="59278"/>
                  </a:lnTo>
                  <a:lnTo>
                    <a:pt x="83200" y="38171"/>
                  </a:lnTo>
                  <a:lnTo>
                    <a:pt x="72376" y="26670"/>
                  </a:lnTo>
                  <a:close/>
                </a:path>
                <a:path w="1104265" h="191770">
                  <a:moveTo>
                    <a:pt x="126186" y="120015"/>
                  </a:moveTo>
                  <a:lnTo>
                    <a:pt x="161810" y="148018"/>
                  </a:lnTo>
                  <a:lnTo>
                    <a:pt x="178392" y="145181"/>
                  </a:lnTo>
                  <a:lnTo>
                    <a:pt x="190233" y="138112"/>
                  </a:lnTo>
                  <a:lnTo>
                    <a:pt x="161810" y="138112"/>
                  </a:lnTo>
                  <a:lnTo>
                    <a:pt x="150484" y="136918"/>
                  </a:lnTo>
                  <a:lnTo>
                    <a:pt x="140926" y="133421"/>
                  </a:lnTo>
                  <a:lnTo>
                    <a:pt x="132905" y="127745"/>
                  </a:lnTo>
                  <a:lnTo>
                    <a:pt x="126186" y="120015"/>
                  </a:lnTo>
                  <a:close/>
                </a:path>
                <a:path w="1104265" h="191770">
                  <a:moveTo>
                    <a:pt x="191629" y="76390"/>
                  </a:moveTo>
                  <a:lnTo>
                    <a:pt x="162000" y="76390"/>
                  </a:lnTo>
                  <a:lnTo>
                    <a:pt x="174657" y="78536"/>
                  </a:lnTo>
                  <a:lnTo>
                    <a:pt x="184670" y="84701"/>
                  </a:lnTo>
                  <a:lnTo>
                    <a:pt x="191254" y="94473"/>
                  </a:lnTo>
                  <a:lnTo>
                    <a:pt x="193623" y="107442"/>
                  </a:lnTo>
                  <a:lnTo>
                    <a:pt x="191251" y="119547"/>
                  </a:lnTo>
                  <a:lnTo>
                    <a:pt x="184646" y="129278"/>
                  </a:lnTo>
                  <a:lnTo>
                    <a:pt x="174576" y="135758"/>
                  </a:lnTo>
                  <a:lnTo>
                    <a:pt x="161810" y="138112"/>
                  </a:lnTo>
                  <a:lnTo>
                    <a:pt x="190233" y="138112"/>
                  </a:lnTo>
                  <a:lnTo>
                    <a:pt x="192028" y="137040"/>
                  </a:lnTo>
                  <a:lnTo>
                    <a:pt x="201270" y="124149"/>
                  </a:lnTo>
                  <a:lnTo>
                    <a:pt x="204672" y="107061"/>
                  </a:lnTo>
                  <a:lnTo>
                    <a:pt x="201333" y="89549"/>
                  </a:lnTo>
                  <a:lnTo>
                    <a:pt x="192385" y="76842"/>
                  </a:lnTo>
                  <a:lnTo>
                    <a:pt x="191629" y="76390"/>
                  </a:lnTo>
                  <a:close/>
                </a:path>
                <a:path w="1104265" h="191770">
                  <a:moveTo>
                    <a:pt x="196290" y="18669"/>
                  </a:moveTo>
                  <a:lnTo>
                    <a:pt x="122948" y="18669"/>
                  </a:lnTo>
                  <a:lnTo>
                    <a:pt x="122948" y="85344"/>
                  </a:lnTo>
                  <a:lnTo>
                    <a:pt x="131139" y="88773"/>
                  </a:lnTo>
                  <a:lnTo>
                    <a:pt x="138265" y="83221"/>
                  </a:lnTo>
                  <a:lnTo>
                    <a:pt x="145713" y="79367"/>
                  </a:lnTo>
                  <a:lnTo>
                    <a:pt x="149468" y="78295"/>
                  </a:lnTo>
                  <a:lnTo>
                    <a:pt x="133806" y="78295"/>
                  </a:lnTo>
                  <a:lnTo>
                    <a:pt x="133806" y="28575"/>
                  </a:lnTo>
                  <a:lnTo>
                    <a:pt x="196290" y="28575"/>
                  </a:lnTo>
                  <a:lnTo>
                    <a:pt x="196290" y="18669"/>
                  </a:lnTo>
                  <a:close/>
                </a:path>
                <a:path w="1104265" h="191770">
                  <a:moveTo>
                    <a:pt x="164096" y="66484"/>
                  </a:moveTo>
                  <a:lnTo>
                    <a:pt x="154702" y="67472"/>
                  </a:lnTo>
                  <a:lnTo>
                    <a:pt x="146379" y="70104"/>
                  </a:lnTo>
                  <a:lnTo>
                    <a:pt x="139343" y="73878"/>
                  </a:lnTo>
                  <a:lnTo>
                    <a:pt x="133806" y="78295"/>
                  </a:lnTo>
                  <a:lnTo>
                    <a:pt x="149468" y="78295"/>
                  </a:lnTo>
                  <a:lnTo>
                    <a:pt x="153589" y="77119"/>
                  </a:lnTo>
                  <a:lnTo>
                    <a:pt x="162000" y="76390"/>
                  </a:lnTo>
                  <a:lnTo>
                    <a:pt x="191629" y="76390"/>
                  </a:lnTo>
                  <a:lnTo>
                    <a:pt x="179437" y="69100"/>
                  </a:lnTo>
                  <a:lnTo>
                    <a:pt x="164096" y="66484"/>
                  </a:lnTo>
                  <a:close/>
                </a:path>
                <a:path w="1104265" h="191770">
                  <a:moveTo>
                    <a:pt x="328527" y="41719"/>
                  </a:moveTo>
                  <a:lnTo>
                    <a:pt x="314176" y="41719"/>
                  </a:lnTo>
                  <a:lnTo>
                    <a:pt x="305984" y="43561"/>
                  </a:lnTo>
                  <a:lnTo>
                    <a:pt x="279040" y="70925"/>
                  </a:lnTo>
                  <a:lnTo>
                    <a:pt x="275504" y="95250"/>
                  </a:lnTo>
                  <a:lnTo>
                    <a:pt x="275873" y="103893"/>
                  </a:lnTo>
                  <a:lnTo>
                    <a:pt x="305095" y="145796"/>
                  </a:lnTo>
                  <a:lnTo>
                    <a:pt x="313160" y="147637"/>
                  </a:lnTo>
                  <a:lnTo>
                    <a:pt x="328019" y="147637"/>
                  </a:lnTo>
                  <a:lnTo>
                    <a:pt x="332972" y="147129"/>
                  </a:lnTo>
                  <a:lnTo>
                    <a:pt x="337036" y="146113"/>
                  </a:lnTo>
                  <a:lnTo>
                    <a:pt x="341227" y="145224"/>
                  </a:lnTo>
                  <a:lnTo>
                    <a:pt x="345037" y="143891"/>
                  </a:lnTo>
                  <a:lnTo>
                    <a:pt x="348466" y="142113"/>
                  </a:lnTo>
                  <a:lnTo>
                    <a:pt x="348466" y="133159"/>
                  </a:lnTo>
                  <a:lnTo>
                    <a:pt x="315509" y="133159"/>
                  </a:lnTo>
                  <a:lnTo>
                    <a:pt x="310112" y="131699"/>
                  </a:lnTo>
                  <a:lnTo>
                    <a:pt x="292884" y="86260"/>
                  </a:lnTo>
                  <a:lnTo>
                    <a:pt x="293919" y="79438"/>
                  </a:lnTo>
                  <a:lnTo>
                    <a:pt x="298237" y="68008"/>
                  </a:lnTo>
                  <a:lnTo>
                    <a:pt x="301539" y="63690"/>
                  </a:lnTo>
                  <a:lnTo>
                    <a:pt x="310429" y="57848"/>
                  </a:lnTo>
                  <a:lnTo>
                    <a:pt x="316081" y="56388"/>
                  </a:lnTo>
                  <a:lnTo>
                    <a:pt x="346798" y="56388"/>
                  </a:lnTo>
                  <a:lnTo>
                    <a:pt x="350180" y="47244"/>
                  </a:lnTo>
                  <a:lnTo>
                    <a:pt x="347132" y="45720"/>
                  </a:lnTo>
                  <a:lnTo>
                    <a:pt x="343195" y="44450"/>
                  </a:lnTo>
                  <a:lnTo>
                    <a:pt x="338369" y="43434"/>
                  </a:lnTo>
                  <a:lnTo>
                    <a:pt x="333543" y="42291"/>
                  </a:lnTo>
                  <a:lnTo>
                    <a:pt x="328527" y="41719"/>
                  </a:lnTo>
                  <a:close/>
                </a:path>
                <a:path w="1104265" h="191770">
                  <a:moveTo>
                    <a:pt x="348466" y="127254"/>
                  </a:moveTo>
                  <a:lnTo>
                    <a:pt x="344910" y="128905"/>
                  </a:lnTo>
                  <a:lnTo>
                    <a:pt x="340973" y="130302"/>
                  </a:lnTo>
                  <a:lnTo>
                    <a:pt x="332464" y="132588"/>
                  </a:lnTo>
                  <a:lnTo>
                    <a:pt x="327574" y="133159"/>
                  </a:lnTo>
                  <a:lnTo>
                    <a:pt x="348466" y="133159"/>
                  </a:lnTo>
                  <a:lnTo>
                    <a:pt x="348466" y="127254"/>
                  </a:lnTo>
                  <a:close/>
                </a:path>
                <a:path w="1104265" h="191770">
                  <a:moveTo>
                    <a:pt x="346798" y="56388"/>
                  </a:moveTo>
                  <a:lnTo>
                    <a:pt x="326495" y="56388"/>
                  </a:lnTo>
                  <a:lnTo>
                    <a:pt x="330305" y="56896"/>
                  </a:lnTo>
                  <a:lnTo>
                    <a:pt x="338433" y="58928"/>
                  </a:lnTo>
                  <a:lnTo>
                    <a:pt x="341989" y="60007"/>
                  </a:lnTo>
                  <a:lnTo>
                    <a:pt x="345037" y="61150"/>
                  </a:lnTo>
                  <a:lnTo>
                    <a:pt x="346798" y="56388"/>
                  </a:lnTo>
                  <a:close/>
                </a:path>
                <a:path w="1104265" h="191770">
                  <a:moveTo>
                    <a:pt x="420945" y="41719"/>
                  </a:moveTo>
                  <a:lnTo>
                    <a:pt x="403165" y="41719"/>
                  </a:lnTo>
                  <a:lnTo>
                    <a:pt x="395227" y="43878"/>
                  </a:lnTo>
                  <a:lnTo>
                    <a:pt x="370141" y="72973"/>
                  </a:lnTo>
                  <a:lnTo>
                    <a:pt x="367033" y="95440"/>
                  </a:lnTo>
                  <a:lnTo>
                    <a:pt x="367414" y="103596"/>
                  </a:lnTo>
                  <a:lnTo>
                    <a:pt x="390465" y="141732"/>
                  </a:lnTo>
                  <a:lnTo>
                    <a:pt x="416182" y="147637"/>
                  </a:lnTo>
                  <a:lnTo>
                    <a:pt x="423168" y="147637"/>
                  </a:lnTo>
                  <a:lnTo>
                    <a:pt x="429200" y="147066"/>
                  </a:lnTo>
                  <a:lnTo>
                    <a:pt x="434280" y="145923"/>
                  </a:lnTo>
                  <a:lnTo>
                    <a:pt x="439360" y="144907"/>
                  </a:lnTo>
                  <a:lnTo>
                    <a:pt x="444504" y="143256"/>
                  </a:lnTo>
                  <a:lnTo>
                    <a:pt x="449710" y="140970"/>
                  </a:lnTo>
                  <a:lnTo>
                    <a:pt x="449710" y="133350"/>
                  </a:lnTo>
                  <a:lnTo>
                    <a:pt x="416944" y="133350"/>
                  </a:lnTo>
                  <a:lnTo>
                    <a:pt x="409696" y="132778"/>
                  </a:lnTo>
                  <a:lnTo>
                    <a:pt x="384369" y="97917"/>
                  </a:lnTo>
                  <a:lnTo>
                    <a:pt x="454282" y="97917"/>
                  </a:lnTo>
                  <a:lnTo>
                    <a:pt x="454282" y="84582"/>
                  </a:lnTo>
                  <a:lnTo>
                    <a:pt x="384750" y="84582"/>
                  </a:lnTo>
                  <a:lnTo>
                    <a:pt x="385639" y="75438"/>
                  </a:lnTo>
                  <a:lnTo>
                    <a:pt x="388369" y="68326"/>
                  </a:lnTo>
                  <a:lnTo>
                    <a:pt x="397640" y="58039"/>
                  </a:lnTo>
                  <a:lnTo>
                    <a:pt x="403990" y="55435"/>
                  </a:lnTo>
                  <a:lnTo>
                    <a:pt x="444758" y="55435"/>
                  </a:lnTo>
                  <a:lnTo>
                    <a:pt x="441011" y="51244"/>
                  </a:lnTo>
                  <a:lnTo>
                    <a:pt x="434661" y="47434"/>
                  </a:lnTo>
                  <a:lnTo>
                    <a:pt x="428438" y="43624"/>
                  </a:lnTo>
                  <a:lnTo>
                    <a:pt x="420945" y="41719"/>
                  </a:lnTo>
                  <a:close/>
                </a:path>
                <a:path w="1104265" h="191770">
                  <a:moveTo>
                    <a:pt x="449710" y="126301"/>
                  </a:moveTo>
                  <a:lnTo>
                    <a:pt x="423421" y="133350"/>
                  </a:lnTo>
                  <a:lnTo>
                    <a:pt x="449710" y="133350"/>
                  </a:lnTo>
                  <a:lnTo>
                    <a:pt x="449710" y="126301"/>
                  </a:lnTo>
                  <a:close/>
                </a:path>
                <a:path w="1104265" h="191770">
                  <a:moveTo>
                    <a:pt x="444758" y="55435"/>
                  </a:moveTo>
                  <a:lnTo>
                    <a:pt x="417707" y="55435"/>
                  </a:lnTo>
                  <a:lnTo>
                    <a:pt x="422342" y="56705"/>
                  </a:lnTo>
                  <a:lnTo>
                    <a:pt x="425898" y="59245"/>
                  </a:lnTo>
                  <a:lnTo>
                    <a:pt x="436757" y="84582"/>
                  </a:lnTo>
                  <a:lnTo>
                    <a:pt x="454282" y="84582"/>
                  </a:lnTo>
                  <a:lnTo>
                    <a:pt x="454282" y="78549"/>
                  </a:lnTo>
                  <a:lnTo>
                    <a:pt x="452568" y="70485"/>
                  </a:lnTo>
                  <a:lnTo>
                    <a:pt x="449139" y="63627"/>
                  </a:lnTo>
                  <a:lnTo>
                    <a:pt x="445837" y="56642"/>
                  </a:lnTo>
                  <a:lnTo>
                    <a:pt x="444758" y="55435"/>
                  </a:lnTo>
                  <a:close/>
                </a:path>
                <a:path w="1104265" h="191770">
                  <a:moveTo>
                    <a:pt x="497041" y="43624"/>
                  </a:moveTo>
                  <a:lnTo>
                    <a:pt x="480277" y="43624"/>
                  </a:lnTo>
                  <a:lnTo>
                    <a:pt x="480277" y="145732"/>
                  </a:lnTo>
                  <a:lnTo>
                    <a:pt x="497041" y="145732"/>
                  </a:lnTo>
                  <a:lnTo>
                    <a:pt x="497041" y="100203"/>
                  </a:lnTo>
                  <a:lnTo>
                    <a:pt x="569240" y="100203"/>
                  </a:lnTo>
                  <a:lnTo>
                    <a:pt x="569240" y="86106"/>
                  </a:lnTo>
                  <a:lnTo>
                    <a:pt x="497041" y="86106"/>
                  </a:lnTo>
                  <a:lnTo>
                    <a:pt x="497041" y="43624"/>
                  </a:lnTo>
                  <a:close/>
                </a:path>
                <a:path w="1104265" h="191770">
                  <a:moveTo>
                    <a:pt x="569240" y="100203"/>
                  </a:moveTo>
                  <a:lnTo>
                    <a:pt x="552476" y="100203"/>
                  </a:lnTo>
                  <a:lnTo>
                    <a:pt x="552476" y="145732"/>
                  </a:lnTo>
                  <a:lnTo>
                    <a:pt x="569240" y="145732"/>
                  </a:lnTo>
                  <a:lnTo>
                    <a:pt x="569240" y="100203"/>
                  </a:lnTo>
                  <a:close/>
                </a:path>
                <a:path w="1104265" h="191770">
                  <a:moveTo>
                    <a:pt x="569240" y="43624"/>
                  </a:moveTo>
                  <a:lnTo>
                    <a:pt x="552476" y="43624"/>
                  </a:lnTo>
                  <a:lnTo>
                    <a:pt x="552476" y="86106"/>
                  </a:lnTo>
                  <a:lnTo>
                    <a:pt x="569240" y="86106"/>
                  </a:lnTo>
                  <a:lnTo>
                    <a:pt x="569240" y="43624"/>
                  </a:lnTo>
                  <a:close/>
                </a:path>
                <a:path w="1104265" h="191770">
                  <a:moveTo>
                    <a:pt x="638719" y="57721"/>
                  </a:moveTo>
                  <a:lnTo>
                    <a:pt x="622146" y="57721"/>
                  </a:lnTo>
                  <a:lnTo>
                    <a:pt x="622146" y="145732"/>
                  </a:lnTo>
                  <a:lnTo>
                    <a:pt x="638719" y="145732"/>
                  </a:lnTo>
                  <a:lnTo>
                    <a:pt x="638719" y="57721"/>
                  </a:lnTo>
                  <a:close/>
                </a:path>
                <a:path w="1104265" h="191770">
                  <a:moveTo>
                    <a:pt x="672057" y="43624"/>
                  </a:moveTo>
                  <a:lnTo>
                    <a:pt x="589189" y="43624"/>
                  </a:lnTo>
                  <a:lnTo>
                    <a:pt x="589189" y="57721"/>
                  </a:lnTo>
                  <a:lnTo>
                    <a:pt x="672057" y="57721"/>
                  </a:lnTo>
                  <a:lnTo>
                    <a:pt x="672057" y="43624"/>
                  </a:lnTo>
                  <a:close/>
                </a:path>
                <a:path w="1104265" h="191770">
                  <a:moveTo>
                    <a:pt x="766275" y="43624"/>
                  </a:moveTo>
                  <a:lnTo>
                    <a:pt x="720555" y="43624"/>
                  </a:lnTo>
                  <a:lnTo>
                    <a:pt x="712769" y="44112"/>
                  </a:lnTo>
                  <a:lnTo>
                    <a:pt x="684360" y="63944"/>
                  </a:lnTo>
                  <a:lnTo>
                    <a:pt x="684375" y="79756"/>
                  </a:lnTo>
                  <a:lnTo>
                    <a:pt x="708173" y="102870"/>
                  </a:lnTo>
                  <a:lnTo>
                    <a:pt x="679026" y="145732"/>
                  </a:lnTo>
                  <a:lnTo>
                    <a:pt x="698457" y="145732"/>
                  </a:lnTo>
                  <a:lnTo>
                    <a:pt x="724746" y="105156"/>
                  </a:lnTo>
                  <a:lnTo>
                    <a:pt x="766275" y="105156"/>
                  </a:lnTo>
                  <a:lnTo>
                    <a:pt x="766275" y="91249"/>
                  </a:lnTo>
                  <a:lnTo>
                    <a:pt x="717634" y="91249"/>
                  </a:lnTo>
                  <a:lnTo>
                    <a:pt x="711475" y="89852"/>
                  </a:lnTo>
                  <a:lnTo>
                    <a:pt x="707030" y="87058"/>
                  </a:lnTo>
                  <a:lnTo>
                    <a:pt x="702712" y="84137"/>
                  </a:lnTo>
                  <a:lnTo>
                    <a:pt x="700553" y="79756"/>
                  </a:lnTo>
                  <a:lnTo>
                    <a:pt x="700553" y="69088"/>
                  </a:lnTo>
                  <a:lnTo>
                    <a:pt x="702204" y="65151"/>
                  </a:lnTo>
                  <a:lnTo>
                    <a:pt x="705506" y="62103"/>
                  </a:lnTo>
                  <a:lnTo>
                    <a:pt x="708935" y="59055"/>
                  </a:lnTo>
                  <a:lnTo>
                    <a:pt x="714523" y="57531"/>
                  </a:lnTo>
                  <a:lnTo>
                    <a:pt x="766275" y="57531"/>
                  </a:lnTo>
                  <a:lnTo>
                    <a:pt x="766275" y="43624"/>
                  </a:lnTo>
                  <a:close/>
                </a:path>
                <a:path w="1104265" h="191770">
                  <a:moveTo>
                    <a:pt x="766275" y="105156"/>
                  </a:moveTo>
                  <a:lnTo>
                    <a:pt x="749511" y="105156"/>
                  </a:lnTo>
                  <a:lnTo>
                    <a:pt x="749511" y="145732"/>
                  </a:lnTo>
                  <a:lnTo>
                    <a:pt x="766275" y="145732"/>
                  </a:lnTo>
                  <a:lnTo>
                    <a:pt x="766275" y="105156"/>
                  </a:lnTo>
                  <a:close/>
                </a:path>
                <a:path w="1104265" h="191770">
                  <a:moveTo>
                    <a:pt x="766275" y="57531"/>
                  </a:moveTo>
                  <a:lnTo>
                    <a:pt x="749511" y="57531"/>
                  </a:lnTo>
                  <a:lnTo>
                    <a:pt x="749511" y="91249"/>
                  </a:lnTo>
                  <a:lnTo>
                    <a:pt x="766275" y="91249"/>
                  </a:lnTo>
                  <a:lnTo>
                    <a:pt x="766275" y="57531"/>
                  </a:lnTo>
                  <a:close/>
                </a:path>
                <a:path w="1104265" h="191770">
                  <a:moveTo>
                    <a:pt x="882212" y="0"/>
                  </a:moveTo>
                  <a:lnTo>
                    <a:pt x="844176" y="6794"/>
                  </a:lnTo>
                  <a:lnTo>
                    <a:pt x="807167" y="26408"/>
                  </a:lnTo>
                  <a:lnTo>
                    <a:pt x="794344" y="63769"/>
                  </a:lnTo>
                  <a:lnTo>
                    <a:pt x="793331" y="87439"/>
                  </a:lnTo>
                  <a:lnTo>
                    <a:pt x="793451" y="91880"/>
                  </a:lnTo>
                  <a:lnTo>
                    <a:pt x="809886" y="136779"/>
                  </a:lnTo>
                  <a:lnTo>
                    <a:pt x="832556" y="147637"/>
                  </a:lnTo>
                  <a:lnTo>
                    <a:pt x="848811" y="147637"/>
                  </a:lnTo>
                  <a:lnTo>
                    <a:pt x="834778" y="133731"/>
                  </a:lnTo>
                  <a:lnTo>
                    <a:pt x="829698" y="132397"/>
                  </a:lnTo>
                  <a:lnTo>
                    <a:pt x="810838" y="97028"/>
                  </a:lnTo>
                  <a:lnTo>
                    <a:pt x="810394" y="84772"/>
                  </a:lnTo>
                  <a:lnTo>
                    <a:pt x="811664" y="82613"/>
                  </a:lnTo>
                  <a:lnTo>
                    <a:pt x="813823" y="79946"/>
                  </a:lnTo>
                  <a:lnTo>
                    <a:pt x="819919" y="73596"/>
                  </a:lnTo>
                  <a:lnTo>
                    <a:pt x="823729" y="70802"/>
                  </a:lnTo>
                  <a:lnTo>
                    <a:pt x="828301" y="68389"/>
                  </a:lnTo>
                  <a:lnTo>
                    <a:pt x="830358" y="67246"/>
                  </a:lnTo>
                  <a:lnTo>
                    <a:pt x="811537" y="67246"/>
                  </a:lnTo>
                  <a:lnTo>
                    <a:pt x="811782" y="60388"/>
                  </a:lnTo>
                  <a:lnTo>
                    <a:pt x="828110" y="27241"/>
                  </a:lnTo>
                  <a:lnTo>
                    <a:pt x="831412" y="25082"/>
                  </a:lnTo>
                  <a:lnTo>
                    <a:pt x="835159" y="23558"/>
                  </a:lnTo>
                  <a:lnTo>
                    <a:pt x="842271" y="22034"/>
                  </a:lnTo>
                  <a:lnTo>
                    <a:pt x="845636" y="21399"/>
                  </a:lnTo>
                  <a:lnTo>
                    <a:pt x="849446" y="20764"/>
                  </a:lnTo>
                  <a:lnTo>
                    <a:pt x="853384" y="20002"/>
                  </a:lnTo>
                  <a:lnTo>
                    <a:pt x="857448" y="19304"/>
                  </a:lnTo>
                  <a:lnTo>
                    <a:pt x="861638" y="18669"/>
                  </a:lnTo>
                  <a:lnTo>
                    <a:pt x="865829" y="17907"/>
                  </a:lnTo>
                  <a:lnTo>
                    <a:pt x="869957" y="17208"/>
                  </a:lnTo>
                  <a:lnTo>
                    <a:pt x="874021" y="16573"/>
                  </a:lnTo>
                  <a:lnTo>
                    <a:pt x="878085" y="15811"/>
                  </a:lnTo>
                  <a:lnTo>
                    <a:pt x="881768" y="15176"/>
                  </a:lnTo>
                  <a:lnTo>
                    <a:pt x="885070" y="14668"/>
                  </a:lnTo>
                  <a:lnTo>
                    <a:pt x="882212" y="0"/>
                  </a:lnTo>
                  <a:close/>
                </a:path>
                <a:path w="1104265" h="191770">
                  <a:moveTo>
                    <a:pt x="877767" y="64579"/>
                  </a:moveTo>
                  <a:lnTo>
                    <a:pt x="852431" y="64579"/>
                  </a:lnTo>
                  <a:lnTo>
                    <a:pt x="858781" y="67627"/>
                  </a:lnTo>
                  <a:lnTo>
                    <a:pt x="862591" y="73723"/>
                  </a:lnTo>
                  <a:lnTo>
                    <a:pt x="866528" y="79692"/>
                  </a:lnTo>
                  <a:lnTo>
                    <a:pt x="868390" y="87439"/>
                  </a:lnTo>
                  <a:lnTo>
                    <a:pt x="868496" y="106934"/>
                  </a:lnTo>
                  <a:lnTo>
                    <a:pt x="867353" y="113855"/>
                  </a:lnTo>
                  <a:lnTo>
                    <a:pt x="862781" y="124269"/>
                  </a:lnTo>
                  <a:lnTo>
                    <a:pt x="859543" y="128016"/>
                  </a:lnTo>
                  <a:lnTo>
                    <a:pt x="855352" y="130302"/>
                  </a:lnTo>
                  <a:lnTo>
                    <a:pt x="851288" y="132588"/>
                  </a:lnTo>
                  <a:lnTo>
                    <a:pt x="846462" y="133731"/>
                  </a:lnTo>
                  <a:lnTo>
                    <a:pt x="875278" y="133731"/>
                  </a:lnTo>
                  <a:lnTo>
                    <a:pt x="886213" y="87439"/>
                  </a:lnTo>
                  <a:lnTo>
                    <a:pt x="884689" y="79438"/>
                  </a:lnTo>
                  <a:lnTo>
                    <a:pt x="881641" y="72580"/>
                  </a:lnTo>
                  <a:lnTo>
                    <a:pt x="878720" y="65722"/>
                  </a:lnTo>
                  <a:lnTo>
                    <a:pt x="877767" y="64579"/>
                  </a:lnTo>
                  <a:close/>
                </a:path>
                <a:path w="1104265" h="191770">
                  <a:moveTo>
                    <a:pt x="855098" y="50673"/>
                  </a:moveTo>
                  <a:lnTo>
                    <a:pt x="840620" y="50673"/>
                  </a:lnTo>
                  <a:lnTo>
                    <a:pt x="835603" y="51562"/>
                  </a:lnTo>
                  <a:lnTo>
                    <a:pt x="812680" y="67246"/>
                  </a:lnTo>
                  <a:lnTo>
                    <a:pt x="830358" y="67246"/>
                  </a:lnTo>
                  <a:lnTo>
                    <a:pt x="832873" y="65849"/>
                  </a:lnTo>
                  <a:lnTo>
                    <a:pt x="837953" y="64579"/>
                  </a:lnTo>
                  <a:lnTo>
                    <a:pt x="877767" y="64579"/>
                  </a:lnTo>
                  <a:lnTo>
                    <a:pt x="874275" y="60388"/>
                  </a:lnTo>
                  <a:lnTo>
                    <a:pt x="868306" y="56578"/>
                  </a:lnTo>
                  <a:lnTo>
                    <a:pt x="862464" y="52641"/>
                  </a:lnTo>
                  <a:lnTo>
                    <a:pt x="855098" y="50673"/>
                  </a:lnTo>
                  <a:close/>
                </a:path>
                <a:path w="1104265" h="191770">
                  <a:moveTo>
                    <a:pt x="926339" y="43624"/>
                  </a:moveTo>
                  <a:lnTo>
                    <a:pt x="912623" y="43624"/>
                  </a:lnTo>
                  <a:lnTo>
                    <a:pt x="912623" y="191452"/>
                  </a:lnTo>
                  <a:lnTo>
                    <a:pt x="929387" y="191452"/>
                  </a:lnTo>
                  <a:lnTo>
                    <a:pt x="929322" y="145669"/>
                  </a:lnTo>
                  <a:lnTo>
                    <a:pt x="929250" y="144145"/>
                  </a:lnTo>
                  <a:lnTo>
                    <a:pt x="928752" y="137668"/>
                  </a:lnTo>
                  <a:lnTo>
                    <a:pt x="928498" y="134937"/>
                  </a:lnTo>
                  <a:lnTo>
                    <a:pt x="928243" y="132778"/>
                  </a:lnTo>
                  <a:lnTo>
                    <a:pt x="947516" y="132778"/>
                  </a:lnTo>
                  <a:lnTo>
                    <a:pt x="929387" y="102870"/>
                  </a:lnTo>
                  <a:lnTo>
                    <a:pt x="929470" y="85975"/>
                  </a:lnTo>
                  <a:lnTo>
                    <a:pt x="941579" y="59817"/>
                  </a:lnTo>
                  <a:lnTo>
                    <a:pt x="945171" y="57531"/>
                  </a:lnTo>
                  <a:lnTo>
                    <a:pt x="928625" y="57531"/>
                  </a:lnTo>
                  <a:lnTo>
                    <a:pt x="926339" y="43624"/>
                  </a:lnTo>
                  <a:close/>
                </a:path>
                <a:path w="1104265" h="191770">
                  <a:moveTo>
                    <a:pt x="947516" y="132778"/>
                  </a:moveTo>
                  <a:lnTo>
                    <a:pt x="929387" y="132778"/>
                  </a:lnTo>
                  <a:lnTo>
                    <a:pt x="931418" y="135445"/>
                  </a:lnTo>
                  <a:lnTo>
                    <a:pt x="955803" y="147637"/>
                  </a:lnTo>
                  <a:lnTo>
                    <a:pt x="969519" y="147637"/>
                  </a:lnTo>
                  <a:lnTo>
                    <a:pt x="976884" y="145669"/>
                  </a:lnTo>
                  <a:lnTo>
                    <a:pt x="989457" y="137668"/>
                  </a:lnTo>
                  <a:lnTo>
                    <a:pt x="992682" y="133731"/>
                  </a:lnTo>
                  <a:lnTo>
                    <a:pt x="951167" y="133731"/>
                  </a:lnTo>
                  <a:lnTo>
                    <a:pt x="947516" y="132778"/>
                  </a:lnTo>
                  <a:close/>
                </a:path>
                <a:path w="1104265" h="191770">
                  <a:moveTo>
                    <a:pt x="992143" y="55816"/>
                  </a:moveTo>
                  <a:lnTo>
                    <a:pt x="967550" y="55816"/>
                  </a:lnTo>
                  <a:lnTo>
                    <a:pt x="974472" y="59309"/>
                  </a:lnTo>
                  <a:lnTo>
                    <a:pt x="978917" y="66294"/>
                  </a:lnTo>
                  <a:lnTo>
                    <a:pt x="981917" y="71973"/>
                  </a:lnTo>
                  <a:lnTo>
                    <a:pt x="984060" y="78533"/>
                  </a:lnTo>
                  <a:lnTo>
                    <a:pt x="985346" y="85975"/>
                  </a:lnTo>
                  <a:lnTo>
                    <a:pt x="985775" y="94297"/>
                  </a:lnTo>
                  <a:lnTo>
                    <a:pt x="985775" y="101917"/>
                  </a:lnTo>
                  <a:lnTo>
                    <a:pt x="984759" y="108712"/>
                  </a:lnTo>
                  <a:lnTo>
                    <a:pt x="982726" y="114681"/>
                  </a:lnTo>
                  <a:lnTo>
                    <a:pt x="980821" y="120523"/>
                  </a:lnTo>
                  <a:lnTo>
                    <a:pt x="977837" y="125158"/>
                  </a:lnTo>
                  <a:lnTo>
                    <a:pt x="973773" y="128587"/>
                  </a:lnTo>
                  <a:lnTo>
                    <a:pt x="969836" y="132016"/>
                  </a:lnTo>
                  <a:lnTo>
                    <a:pt x="964756" y="133731"/>
                  </a:lnTo>
                  <a:lnTo>
                    <a:pt x="992682" y="133731"/>
                  </a:lnTo>
                  <a:lnTo>
                    <a:pt x="1003110" y="94488"/>
                  </a:lnTo>
                  <a:lnTo>
                    <a:pt x="1002384" y="82081"/>
                  </a:lnTo>
                  <a:lnTo>
                    <a:pt x="1000205" y="71342"/>
                  </a:lnTo>
                  <a:lnTo>
                    <a:pt x="996573" y="62269"/>
                  </a:lnTo>
                  <a:lnTo>
                    <a:pt x="992143" y="55816"/>
                  </a:lnTo>
                  <a:close/>
                </a:path>
                <a:path w="1104265" h="191770">
                  <a:moveTo>
                    <a:pt x="961200" y="41719"/>
                  </a:moveTo>
                  <a:lnTo>
                    <a:pt x="955739" y="41719"/>
                  </a:lnTo>
                  <a:lnTo>
                    <a:pt x="950976" y="42418"/>
                  </a:lnTo>
                  <a:lnTo>
                    <a:pt x="929387" y="57531"/>
                  </a:lnTo>
                  <a:lnTo>
                    <a:pt x="945171" y="57531"/>
                  </a:lnTo>
                  <a:lnTo>
                    <a:pt x="945770" y="57150"/>
                  </a:lnTo>
                  <a:lnTo>
                    <a:pt x="951294" y="55816"/>
                  </a:lnTo>
                  <a:lnTo>
                    <a:pt x="992143" y="55816"/>
                  </a:lnTo>
                  <a:lnTo>
                    <a:pt x="991490" y="54864"/>
                  </a:lnTo>
                  <a:lnTo>
                    <a:pt x="985310" y="49113"/>
                  </a:lnTo>
                  <a:lnTo>
                    <a:pt x="978202" y="45005"/>
                  </a:lnTo>
                  <a:lnTo>
                    <a:pt x="970165" y="42541"/>
                  </a:lnTo>
                  <a:lnTo>
                    <a:pt x="961200" y="41719"/>
                  </a:lnTo>
                  <a:close/>
                </a:path>
                <a:path w="1104265" h="191770">
                  <a:moveTo>
                    <a:pt x="1103929" y="43624"/>
                  </a:moveTo>
                  <a:lnTo>
                    <a:pt x="1058209" y="43624"/>
                  </a:lnTo>
                  <a:lnTo>
                    <a:pt x="1050422" y="44112"/>
                  </a:lnTo>
                  <a:lnTo>
                    <a:pt x="1022014" y="63944"/>
                  </a:lnTo>
                  <a:lnTo>
                    <a:pt x="1022029" y="79756"/>
                  </a:lnTo>
                  <a:lnTo>
                    <a:pt x="1045827" y="102870"/>
                  </a:lnTo>
                  <a:lnTo>
                    <a:pt x="1016680" y="145732"/>
                  </a:lnTo>
                  <a:lnTo>
                    <a:pt x="1036111" y="145732"/>
                  </a:lnTo>
                  <a:lnTo>
                    <a:pt x="1062400" y="105156"/>
                  </a:lnTo>
                  <a:lnTo>
                    <a:pt x="1103929" y="105156"/>
                  </a:lnTo>
                  <a:lnTo>
                    <a:pt x="1103929" y="91249"/>
                  </a:lnTo>
                  <a:lnTo>
                    <a:pt x="1055288" y="91249"/>
                  </a:lnTo>
                  <a:lnTo>
                    <a:pt x="1049129" y="89852"/>
                  </a:lnTo>
                  <a:lnTo>
                    <a:pt x="1044684" y="87058"/>
                  </a:lnTo>
                  <a:lnTo>
                    <a:pt x="1040366" y="84137"/>
                  </a:lnTo>
                  <a:lnTo>
                    <a:pt x="1038207" y="79756"/>
                  </a:lnTo>
                  <a:lnTo>
                    <a:pt x="1038207" y="69088"/>
                  </a:lnTo>
                  <a:lnTo>
                    <a:pt x="1039858" y="65151"/>
                  </a:lnTo>
                  <a:lnTo>
                    <a:pt x="1043160" y="62103"/>
                  </a:lnTo>
                  <a:lnTo>
                    <a:pt x="1046589" y="59055"/>
                  </a:lnTo>
                  <a:lnTo>
                    <a:pt x="1052177" y="57531"/>
                  </a:lnTo>
                  <a:lnTo>
                    <a:pt x="1103929" y="57531"/>
                  </a:lnTo>
                  <a:lnTo>
                    <a:pt x="1103929" y="43624"/>
                  </a:lnTo>
                  <a:close/>
                </a:path>
                <a:path w="1104265" h="191770">
                  <a:moveTo>
                    <a:pt x="1103929" y="105156"/>
                  </a:moveTo>
                  <a:lnTo>
                    <a:pt x="1087165" y="105156"/>
                  </a:lnTo>
                  <a:lnTo>
                    <a:pt x="1087165" y="145732"/>
                  </a:lnTo>
                  <a:lnTo>
                    <a:pt x="1103929" y="145732"/>
                  </a:lnTo>
                  <a:lnTo>
                    <a:pt x="1103929" y="105156"/>
                  </a:lnTo>
                  <a:close/>
                </a:path>
                <a:path w="1104265" h="191770">
                  <a:moveTo>
                    <a:pt x="1103929" y="57531"/>
                  </a:moveTo>
                  <a:lnTo>
                    <a:pt x="1087165" y="57531"/>
                  </a:lnTo>
                  <a:lnTo>
                    <a:pt x="1087165" y="91249"/>
                  </a:lnTo>
                  <a:lnTo>
                    <a:pt x="1103929" y="91249"/>
                  </a:lnTo>
                  <a:lnTo>
                    <a:pt x="1103929" y="57531"/>
                  </a:lnTo>
                  <a:close/>
                </a:path>
              </a:pathLst>
            </a:custGeom>
            <a:solidFill>
              <a:srgbClr val="FD0507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grpSp>
        <p:nvGrpSpPr>
          <p:cNvPr id="10258" name="object 49"/>
          <p:cNvGrpSpPr>
            <a:grpSpLocks/>
          </p:cNvGrpSpPr>
          <p:nvPr/>
        </p:nvGrpSpPr>
        <p:grpSpPr bwMode="auto">
          <a:xfrm>
            <a:off x="10134600" y="10858500"/>
            <a:ext cx="2400300" cy="546100"/>
            <a:chOff x="10134600" y="10858500"/>
            <a:chExt cx="2400300" cy="546100"/>
          </a:xfrm>
        </p:grpSpPr>
        <p:pic>
          <p:nvPicPr>
            <p:cNvPr id="10269" name="object 50"/>
            <p:cNvPicPr>
              <a:picLocks noChangeAspect="1" noChangeArrowheads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>
              <a:off x="10134600" y="10858500"/>
              <a:ext cx="2400300" cy="546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70" name="object 51"/>
            <p:cNvSpPr>
              <a:spLocks/>
            </p:cNvSpPr>
            <p:nvPr/>
          </p:nvSpPr>
          <p:spPr bwMode="auto">
            <a:xfrm>
              <a:off x="10223500" y="10922000"/>
              <a:ext cx="2222500" cy="368300"/>
            </a:xfrm>
            <a:custGeom>
              <a:avLst/>
              <a:gdLst/>
              <a:ahLst/>
              <a:cxnLst>
                <a:cxn ang="0">
                  <a:pos x="2038350" y="0"/>
                </a:cxn>
                <a:cxn ang="0">
                  <a:pos x="184150" y="0"/>
                </a:cxn>
                <a:cxn ang="0">
                  <a:pos x="135195" y="6578"/>
                </a:cxn>
                <a:cxn ang="0">
                  <a:pos x="91205" y="25141"/>
                </a:cxn>
                <a:cxn ang="0">
                  <a:pos x="53936" y="53936"/>
                </a:cxn>
                <a:cxn ang="0">
                  <a:pos x="25141" y="91205"/>
                </a:cxn>
                <a:cxn ang="0">
                  <a:pos x="6578" y="135195"/>
                </a:cxn>
                <a:cxn ang="0">
                  <a:pos x="0" y="184150"/>
                </a:cxn>
                <a:cxn ang="0">
                  <a:pos x="6578" y="233104"/>
                </a:cxn>
                <a:cxn ang="0">
                  <a:pos x="25141" y="277094"/>
                </a:cxn>
                <a:cxn ang="0">
                  <a:pos x="53936" y="314363"/>
                </a:cxn>
                <a:cxn ang="0">
                  <a:pos x="91205" y="343158"/>
                </a:cxn>
                <a:cxn ang="0">
                  <a:pos x="135195" y="361721"/>
                </a:cxn>
                <a:cxn ang="0">
                  <a:pos x="184149" y="368300"/>
                </a:cxn>
                <a:cxn ang="0">
                  <a:pos x="2038350" y="368300"/>
                </a:cxn>
                <a:cxn ang="0">
                  <a:pos x="2087304" y="361721"/>
                </a:cxn>
                <a:cxn ang="0">
                  <a:pos x="2131294" y="343158"/>
                </a:cxn>
                <a:cxn ang="0">
                  <a:pos x="2168563" y="314363"/>
                </a:cxn>
                <a:cxn ang="0">
                  <a:pos x="2197358" y="277094"/>
                </a:cxn>
                <a:cxn ang="0">
                  <a:pos x="2215921" y="233104"/>
                </a:cxn>
                <a:cxn ang="0">
                  <a:pos x="2222500" y="184150"/>
                </a:cxn>
                <a:cxn ang="0">
                  <a:pos x="2215921" y="135195"/>
                </a:cxn>
                <a:cxn ang="0">
                  <a:pos x="2197358" y="91205"/>
                </a:cxn>
                <a:cxn ang="0">
                  <a:pos x="2168563" y="53936"/>
                </a:cxn>
                <a:cxn ang="0">
                  <a:pos x="2131294" y="25141"/>
                </a:cxn>
                <a:cxn ang="0">
                  <a:pos x="2087304" y="6578"/>
                </a:cxn>
                <a:cxn ang="0">
                  <a:pos x="2038350" y="0"/>
                </a:cxn>
              </a:cxnLst>
              <a:rect l="0" t="0" r="r" b="b"/>
              <a:pathLst>
                <a:path w="2222500" h="368300">
                  <a:moveTo>
                    <a:pt x="2038350" y="0"/>
                  </a:moveTo>
                  <a:lnTo>
                    <a:pt x="184150" y="0"/>
                  </a:lnTo>
                  <a:lnTo>
                    <a:pt x="135195" y="6578"/>
                  </a:lnTo>
                  <a:lnTo>
                    <a:pt x="91205" y="25141"/>
                  </a:lnTo>
                  <a:lnTo>
                    <a:pt x="53936" y="53936"/>
                  </a:lnTo>
                  <a:lnTo>
                    <a:pt x="25141" y="91205"/>
                  </a:lnTo>
                  <a:lnTo>
                    <a:pt x="6578" y="135195"/>
                  </a:lnTo>
                  <a:lnTo>
                    <a:pt x="0" y="184150"/>
                  </a:lnTo>
                  <a:lnTo>
                    <a:pt x="6578" y="233104"/>
                  </a:lnTo>
                  <a:lnTo>
                    <a:pt x="25141" y="277094"/>
                  </a:lnTo>
                  <a:lnTo>
                    <a:pt x="53936" y="314363"/>
                  </a:lnTo>
                  <a:lnTo>
                    <a:pt x="91205" y="343158"/>
                  </a:lnTo>
                  <a:lnTo>
                    <a:pt x="135195" y="361721"/>
                  </a:lnTo>
                  <a:lnTo>
                    <a:pt x="184149" y="368300"/>
                  </a:lnTo>
                  <a:lnTo>
                    <a:pt x="2038350" y="368300"/>
                  </a:lnTo>
                  <a:lnTo>
                    <a:pt x="2087304" y="361721"/>
                  </a:lnTo>
                  <a:lnTo>
                    <a:pt x="2131294" y="343158"/>
                  </a:lnTo>
                  <a:lnTo>
                    <a:pt x="2168563" y="314363"/>
                  </a:lnTo>
                  <a:lnTo>
                    <a:pt x="2197358" y="277094"/>
                  </a:lnTo>
                  <a:lnTo>
                    <a:pt x="2215921" y="233104"/>
                  </a:lnTo>
                  <a:lnTo>
                    <a:pt x="2222500" y="184150"/>
                  </a:lnTo>
                  <a:lnTo>
                    <a:pt x="2215921" y="135195"/>
                  </a:lnTo>
                  <a:lnTo>
                    <a:pt x="2197358" y="91205"/>
                  </a:lnTo>
                  <a:lnTo>
                    <a:pt x="2168563" y="53936"/>
                  </a:lnTo>
                  <a:lnTo>
                    <a:pt x="2131294" y="25141"/>
                  </a:lnTo>
                  <a:lnTo>
                    <a:pt x="2087304" y="6578"/>
                  </a:lnTo>
                  <a:lnTo>
                    <a:pt x="203835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grpSp>
        <p:nvGrpSpPr>
          <p:cNvPr id="10259" name="object 52"/>
          <p:cNvGrpSpPr>
            <a:grpSpLocks/>
          </p:cNvGrpSpPr>
          <p:nvPr/>
        </p:nvGrpSpPr>
        <p:grpSpPr bwMode="auto">
          <a:xfrm>
            <a:off x="13157200" y="10858500"/>
            <a:ext cx="2400300" cy="546100"/>
            <a:chOff x="13157200" y="10858500"/>
            <a:chExt cx="2400300" cy="546100"/>
          </a:xfrm>
        </p:grpSpPr>
        <p:pic>
          <p:nvPicPr>
            <p:cNvPr id="10267" name="object 53"/>
            <p:cNvPicPr>
              <a:picLocks noChangeAspect="1" noChangeArrowheads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>
              <a:off x="13157200" y="10858500"/>
              <a:ext cx="2400300" cy="546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68" name="object 54"/>
            <p:cNvSpPr>
              <a:spLocks/>
            </p:cNvSpPr>
            <p:nvPr/>
          </p:nvSpPr>
          <p:spPr bwMode="auto">
            <a:xfrm>
              <a:off x="13246100" y="10922000"/>
              <a:ext cx="2222500" cy="368300"/>
            </a:xfrm>
            <a:custGeom>
              <a:avLst/>
              <a:gdLst/>
              <a:ahLst/>
              <a:cxnLst>
                <a:cxn ang="0">
                  <a:pos x="2038350" y="0"/>
                </a:cxn>
                <a:cxn ang="0">
                  <a:pos x="184150" y="0"/>
                </a:cxn>
                <a:cxn ang="0">
                  <a:pos x="135195" y="6578"/>
                </a:cxn>
                <a:cxn ang="0">
                  <a:pos x="91205" y="25141"/>
                </a:cxn>
                <a:cxn ang="0">
                  <a:pos x="53936" y="53936"/>
                </a:cxn>
                <a:cxn ang="0">
                  <a:pos x="25141" y="91205"/>
                </a:cxn>
                <a:cxn ang="0">
                  <a:pos x="6578" y="135195"/>
                </a:cxn>
                <a:cxn ang="0">
                  <a:pos x="0" y="184150"/>
                </a:cxn>
                <a:cxn ang="0">
                  <a:pos x="6578" y="233104"/>
                </a:cxn>
                <a:cxn ang="0">
                  <a:pos x="25141" y="277094"/>
                </a:cxn>
                <a:cxn ang="0">
                  <a:pos x="53936" y="314363"/>
                </a:cxn>
                <a:cxn ang="0">
                  <a:pos x="91205" y="343158"/>
                </a:cxn>
                <a:cxn ang="0">
                  <a:pos x="135195" y="361721"/>
                </a:cxn>
                <a:cxn ang="0">
                  <a:pos x="184149" y="368300"/>
                </a:cxn>
                <a:cxn ang="0">
                  <a:pos x="2038350" y="368300"/>
                </a:cxn>
                <a:cxn ang="0">
                  <a:pos x="2087304" y="361721"/>
                </a:cxn>
                <a:cxn ang="0">
                  <a:pos x="2131294" y="343158"/>
                </a:cxn>
                <a:cxn ang="0">
                  <a:pos x="2168563" y="314363"/>
                </a:cxn>
                <a:cxn ang="0">
                  <a:pos x="2197358" y="277094"/>
                </a:cxn>
                <a:cxn ang="0">
                  <a:pos x="2215921" y="233104"/>
                </a:cxn>
                <a:cxn ang="0">
                  <a:pos x="2222500" y="184150"/>
                </a:cxn>
                <a:cxn ang="0">
                  <a:pos x="2215921" y="135195"/>
                </a:cxn>
                <a:cxn ang="0">
                  <a:pos x="2197358" y="91205"/>
                </a:cxn>
                <a:cxn ang="0">
                  <a:pos x="2168563" y="53936"/>
                </a:cxn>
                <a:cxn ang="0">
                  <a:pos x="2131294" y="25141"/>
                </a:cxn>
                <a:cxn ang="0">
                  <a:pos x="2087304" y="6578"/>
                </a:cxn>
                <a:cxn ang="0">
                  <a:pos x="2038350" y="0"/>
                </a:cxn>
              </a:cxnLst>
              <a:rect l="0" t="0" r="r" b="b"/>
              <a:pathLst>
                <a:path w="2222500" h="368300">
                  <a:moveTo>
                    <a:pt x="2038350" y="0"/>
                  </a:moveTo>
                  <a:lnTo>
                    <a:pt x="184150" y="0"/>
                  </a:lnTo>
                  <a:lnTo>
                    <a:pt x="135195" y="6578"/>
                  </a:lnTo>
                  <a:lnTo>
                    <a:pt x="91205" y="25141"/>
                  </a:lnTo>
                  <a:lnTo>
                    <a:pt x="53936" y="53936"/>
                  </a:lnTo>
                  <a:lnTo>
                    <a:pt x="25141" y="91205"/>
                  </a:lnTo>
                  <a:lnTo>
                    <a:pt x="6578" y="135195"/>
                  </a:lnTo>
                  <a:lnTo>
                    <a:pt x="0" y="184150"/>
                  </a:lnTo>
                  <a:lnTo>
                    <a:pt x="6578" y="233104"/>
                  </a:lnTo>
                  <a:lnTo>
                    <a:pt x="25141" y="277094"/>
                  </a:lnTo>
                  <a:lnTo>
                    <a:pt x="53936" y="314363"/>
                  </a:lnTo>
                  <a:lnTo>
                    <a:pt x="91205" y="343158"/>
                  </a:lnTo>
                  <a:lnTo>
                    <a:pt x="135195" y="361721"/>
                  </a:lnTo>
                  <a:lnTo>
                    <a:pt x="184149" y="368300"/>
                  </a:lnTo>
                  <a:lnTo>
                    <a:pt x="2038350" y="368300"/>
                  </a:lnTo>
                  <a:lnTo>
                    <a:pt x="2087304" y="361721"/>
                  </a:lnTo>
                  <a:lnTo>
                    <a:pt x="2131294" y="343158"/>
                  </a:lnTo>
                  <a:lnTo>
                    <a:pt x="2168563" y="314363"/>
                  </a:lnTo>
                  <a:lnTo>
                    <a:pt x="2197358" y="277094"/>
                  </a:lnTo>
                  <a:lnTo>
                    <a:pt x="2215921" y="233104"/>
                  </a:lnTo>
                  <a:lnTo>
                    <a:pt x="2222500" y="184150"/>
                  </a:lnTo>
                  <a:lnTo>
                    <a:pt x="2215921" y="135195"/>
                  </a:lnTo>
                  <a:lnTo>
                    <a:pt x="2197358" y="91205"/>
                  </a:lnTo>
                  <a:lnTo>
                    <a:pt x="2168563" y="53936"/>
                  </a:lnTo>
                  <a:lnTo>
                    <a:pt x="2131294" y="25141"/>
                  </a:lnTo>
                  <a:lnTo>
                    <a:pt x="2087304" y="6578"/>
                  </a:lnTo>
                  <a:lnTo>
                    <a:pt x="203835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grpSp>
        <p:nvGrpSpPr>
          <p:cNvPr id="10260" name="object 55"/>
          <p:cNvGrpSpPr>
            <a:grpSpLocks/>
          </p:cNvGrpSpPr>
          <p:nvPr/>
        </p:nvGrpSpPr>
        <p:grpSpPr bwMode="auto">
          <a:xfrm>
            <a:off x="16167100" y="10858500"/>
            <a:ext cx="2400300" cy="546100"/>
            <a:chOff x="16167100" y="10858500"/>
            <a:chExt cx="2400300" cy="546100"/>
          </a:xfrm>
        </p:grpSpPr>
        <p:pic>
          <p:nvPicPr>
            <p:cNvPr id="10265" name="object 56"/>
            <p:cNvPicPr>
              <a:picLocks noChangeAspect="1" noChangeArrowheads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>
              <a:off x="16167100" y="10858500"/>
              <a:ext cx="2400300" cy="546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66" name="object 57"/>
            <p:cNvSpPr>
              <a:spLocks/>
            </p:cNvSpPr>
            <p:nvPr/>
          </p:nvSpPr>
          <p:spPr bwMode="auto">
            <a:xfrm>
              <a:off x="16256000" y="10922000"/>
              <a:ext cx="2222500" cy="368300"/>
            </a:xfrm>
            <a:custGeom>
              <a:avLst/>
              <a:gdLst/>
              <a:ahLst/>
              <a:cxnLst>
                <a:cxn ang="0">
                  <a:pos x="2038350" y="0"/>
                </a:cxn>
                <a:cxn ang="0">
                  <a:pos x="184150" y="0"/>
                </a:cxn>
                <a:cxn ang="0">
                  <a:pos x="135195" y="6578"/>
                </a:cxn>
                <a:cxn ang="0">
                  <a:pos x="91205" y="25141"/>
                </a:cxn>
                <a:cxn ang="0">
                  <a:pos x="53936" y="53936"/>
                </a:cxn>
                <a:cxn ang="0">
                  <a:pos x="25141" y="91205"/>
                </a:cxn>
                <a:cxn ang="0">
                  <a:pos x="6578" y="135195"/>
                </a:cxn>
                <a:cxn ang="0">
                  <a:pos x="0" y="184150"/>
                </a:cxn>
                <a:cxn ang="0">
                  <a:pos x="6578" y="233104"/>
                </a:cxn>
                <a:cxn ang="0">
                  <a:pos x="25141" y="277094"/>
                </a:cxn>
                <a:cxn ang="0">
                  <a:pos x="53936" y="314363"/>
                </a:cxn>
                <a:cxn ang="0">
                  <a:pos x="91205" y="343158"/>
                </a:cxn>
                <a:cxn ang="0">
                  <a:pos x="135195" y="361721"/>
                </a:cxn>
                <a:cxn ang="0">
                  <a:pos x="184149" y="368300"/>
                </a:cxn>
                <a:cxn ang="0">
                  <a:pos x="2038350" y="368300"/>
                </a:cxn>
                <a:cxn ang="0">
                  <a:pos x="2087304" y="361721"/>
                </a:cxn>
                <a:cxn ang="0">
                  <a:pos x="2131294" y="343158"/>
                </a:cxn>
                <a:cxn ang="0">
                  <a:pos x="2168563" y="314363"/>
                </a:cxn>
                <a:cxn ang="0">
                  <a:pos x="2197358" y="277094"/>
                </a:cxn>
                <a:cxn ang="0">
                  <a:pos x="2215921" y="233104"/>
                </a:cxn>
                <a:cxn ang="0">
                  <a:pos x="2222500" y="184150"/>
                </a:cxn>
                <a:cxn ang="0">
                  <a:pos x="2215921" y="135195"/>
                </a:cxn>
                <a:cxn ang="0">
                  <a:pos x="2197358" y="91205"/>
                </a:cxn>
                <a:cxn ang="0">
                  <a:pos x="2168563" y="53936"/>
                </a:cxn>
                <a:cxn ang="0">
                  <a:pos x="2131294" y="25141"/>
                </a:cxn>
                <a:cxn ang="0">
                  <a:pos x="2087304" y="6578"/>
                </a:cxn>
                <a:cxn ang="0">
                  <a:pos x="2038350" y="0"/>
                </a:cxn>
              </a:cxnLst>
              <a:rect l="0" t="0" r="r" b="b"/>
              <a:pathLst>
                <a:path w="2222500" h="368300">
                  <a:moveTo>
                    <a:pt x="2038350" y="0"/>
                  </a:moveTo>
                  <a:lnTo>
                    <a:pt x="184150" y="0"/>
                  </a:lnTo>
                  <a:lnTo>
                    <a:pt x="135195" y="6578"/>
                  </a:lnTo>
                  <a:lnTo>
                    <a:pt x="91205" y="25141"/>
                  </a:lnTo>
                  <a:lnTo>
                    <a:pt x="53936" y="53936"/>
                  </a:lnTo>
                  <a:lnTo>
                    <a:pt x="25141" y="91205"/>
                  </a:lnTo>
                  <a:lnTo>
                    <a:pt x="6578" y="135195"/>
                  </a:lnTo>
                  <a:lnTo>
                    <a:pt x="0" y="184150"/>
                  </a:lnTo>
                  <a:lnTo>
                    <a:pt x="6578" y="233104"/>
                  </a:lnTo>
                  <a:lnTo>
                    <a:pt x="25141" y="277094"/>
                  </a:lnTo>
                  <a:lnTo>
                    <a:pt x="53936" y="314363"/>
                  </a:lnTo>
                  <a:lnTo>
                    <a:pt x="91205" y="343158"/>
                  </a:lnTo>
                  <a:lnTo>
                    <a:pt x="135195" y="361721"/>
                  </a:lnTo>
                  <a:lnTo>
                    <a:pt x="184149" y="368300"/>
                  </a:lnTo>
                  <a:lnTo>
                    <a:pt x="2038350" y="368300"/>
                  </a:lnTo>
                  <a:lnTo>
                    <a:pt x="2087304" y="361721"/>
                  </a:lnTo>
                  <a:lnTo>
                    <a:pt x="2131294" y="343158"/>
                  </a:lnTo>
                  <a:lnTo>
                    <a:pt x="2168563" y="314363"/>
                  </a:lnTo>
                  <a:lnTo>
                    <a:pt x="2197358" y="277094"/>
                  </a:lnTo>
                  <a:lnTo>
                    <a:pt x="2215921" y="233104"/>
                  </a:lnTo>
                  <a:lnTo>
                    <a:pt x="2222500" y="184150"/>
                  </a:lnTo>
                  <a:lnTo>
                    <a:pt x="2215921" y="135195"/>
                  </a:lnTo>
                  <a:lnTo>
                    <a:pt x="2197358" y="91205"/>
                  </a:lnTo>
                  <a:lnTo>
                    <a:pt x="2168563" y="53936"/>
                  </a:lnTo>
                  <a:lnTo>
                    <a:pt x="2131294" y="25141"/>
                  </a:lnTo>
                  <a:lnTo>
                    <a:pt x="2087304" y="6578"/>
                  </a:lnTo>
                  <a:lnTo>
                    <a:pt x="203835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pic>
        <p:nvPicPr>
          <p:cNvPr id="10261" name="object 58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10768013" y="11004550"/>
            <a:ext cx="1103312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2" name="object 59"/>
          <p:cNvSpPr>
            <a:spLocks/>
          </p:cNvSpPr>
          <p:nvPr/>
        </p:nvSpPr>
        <p:spPr bwMode="auto">
          <a:xfrm>
            <a:off x="13789025" y="11004550"/>
            <a:ext cx="1104900" cy="192088"/>
          </a:xfrm>
          <a:custGeom>
            <a:avLst/>
            <a:gdLst/>
            <a:ahLst/>
            <a:cxnLst>
              <a:cxn ang="0">
                <a:pos x="66999" y="71199"/>
              </a:cxn>
              <a:cxn ang="0">
                <a:pos x="16954" y="135826"/>
              </a:cxn>
              <a:cxn ang="0">
                <a:pos x="43243" y="16764"/>
              </a:cxn>
              <a:cxn ang="0">
                <a:pos x="22455" y="31313"/>
              </a:cxn>
              <a:cxn ang="0">
                <a:pos x="158311" y="16764"/>
              </a:cxn>
              <a:cxn ang="0">
                <a:pos x="136493" y="141982"/>
              </a:cxn>
              <a:cxn ang="0">
                <a:pos x="124476" y="102027"/>
              </a:cxn>
              <a:cxn ang="0">
                <a:pos x="179939" y="22743"/>
              </a:cxn>
              <a:cxn ang="0">
                <a:pos x="193553" y="82296"/>
              </a:cxn>
              <a:cxn ang="0">
                <a:pos x="202620" y="105263"/>
              </a:cxn>
              <a:cxn ang="0">
                <a:pos x="306365" y="43561"/>
              </a:cxn>
              <a:cxn ang="0">
                <a:pos x="333353" y="147129"/>
              </a:cxn>
              <a:cxn ang="0">
                <a:pos x="310493" y="131699"/>
              </a:cxn>
              <a:cxn ang="0">
                <a:pos x="347179" y="56388"/>
              </a:cxn>
              <a:cxn ang="0">
                <a:pos x="348847" y="127254"/>
              </a:cxn>
              <a:cxn ang="0">
                <a:pos x="347179" y="56388"/>
              </a:cxn>
              <a:cxn ang="0">
                <a:pos x="421326" y="41719"/>
              </a:cxn>
              <a:cxn ang="0">
                <a:pos x="416563" y="147637"/>
              </a:cxn>
              <a:cxn ang="0">
                <a:pos x="450091" y="133350"/>
              </a:cxn>
              <a:cxn ang="0">
                <a:pos x="386020" y="75438"/>
              </a:cxn>
              <a:cxn ang="0">
                <a:pos x="428819" y="43624"/>
              </a:cxn>
              <a:cxn ang="0">
                <a:pos x="418088" y="55435"/>
              </a:cxn>
              <a:cxn ang="0">
                <a:pos x="449520" y="63627"/>
              </a:cxn>
              <a:cxn ang="0">
                <a:pos x="497422" y="100203"/>
              </a:cxn>
              <a:cxn ang="0">
                <a:pos x="552857" y="145732"/>
              </a:cxn>
              <a:cxn ang="0">
                <a:pos x="569621" y="43624"/>
              </a:cxn>
              <a:cxn ang="0">
                <a:pos x="589570" y="43624"/>
              </a:cxn>
              <a:cxn ang="0">
                <a:pos x="684741" y="63944"/>
              </a:cxn>
              <a:cxn ang="0">
                <a:pos x="766656" y="91249"/>
              </a:cxn>
              <a:cxn ang="0">
                <a:pos x="702585" y="65151"/>
              </a:cxn>
              <a:cxn ang="0">
                <a:pos x="749892" y="105156"/>
              </a:cxn>
              <a:cxn ang="0">
                <a:pos x="766656" y="91249"/>
              </a:cxn>
              <a:cxn ang="0">
                <a:pos x="793832" y="91880"/>
              </a:cxn>
              <a:cxn ang="0">
                <a:pos x="810775" y="84772"/>
              </a:cxn>
              <a:cxn ang="0">
                <a:pos x="811918" y="67246"/>
              </a:cxn>
              <a:cxn ang="0">
                <a:pos x="849827" y="20764"/>
              </a:cxn>
              <a:cxn ang="0">
                <a:pos x="878466" y="15811"/>
              </a:cxn>
              <a:cxn ang="0">
                <a:pos x="862972" y="73723"/>
              </a:cxn>
              <a:cxn ang="0">
                <a:pos x="855733" y="130302"/>
              </a:cxn>
              <a:cxn ang="0">
                <a:pos x="879101" y="65722"/>
              </a:cxn>
              <a:cxn ang="0">
                <a:pos x="833254" y="65849"/>
              </a:cxn>
              <a:cxn ang="0">
                <a:pos x="926720" y="43624"/>
              </a:cxn>
              <a:cxn ang="0">
                <a:pos x="928879" y="134937"/>
              </a:cxn>
              <a:cxn ang="0">
                <a:pos x="929006" y="57531"/>
              </a:cxn>
              <a:cxn ang="0">
                <a:pos x="977265" y="145669"/>
              </a:cxn>
              <a:cxn ang="0">
                <a:pos x="974853" y="59309"/>
              </a:cxn>
              <a:cxn ang="0">
                <a:pos x="985140" y="108712"/>
              </a:cxn>
              <a:cxn ang="0">
                <a:pos x="993063" y="133731"/>
              </a:cxn>
              <a:cxn ang="0">
                <a:pos x="956120" y="41719"/>
              </a:cxn>
              <a:cxn ang="0">
                <a:pos x="991871" y="54864"/>
              </a:cxn>
              <a:cxn ang="0">
                <a:pos x="1050803" y="44112"/>
              </a:cxn>
              <a:cxn ang="0">
                <a:pos x="1104310" y="105156"/>
              </a:cxn>
              <a:cxn ang="0">
                <a:pos x="1038588" y="69088"/>
              </a:cxn>
              <a:cxn ang="0">
                <a:pos x="1104310" y="105156"/>
              </a:cxn>
              <a:cxn ang="0">
                <a:pos x="1087546" y="91249"/>
              </a:cxn>
            </a:cxnLst>
            <a:rect l="0" t="0" r="r" b="b"/>
            <a:pathLst>
              <a:path w="1104900" h="191770">
                <a:moveTo>
                  <a:pt x="71450" y="26670"/>
                </a:moveTo>
                <a:lnTo>
                  <a:pt x="43243" y="26670"/>
                </a:lnTo>
                <a:lnTo>
                  <a:pt x="53634" y="28146"/>
                </a:lnTo>
                <a:lnTo>
                  <a:pt x="62936" y="32766"/>
                </a:lnTo>
                <a:lnTo>
                  <a:pt x="69630" y="40814"/>
                </a:lnTo>
                <a:lnTo>
                  <a:pt x="72199" y="52578"/>
                </a:lnTo>
                <a:lnTo>
                  <a:pt x="66999" y="71199"/>
                </a:lnTo>
                <a:lnTo>
                  <a:pt x="52316" y="90820"/>
                </a:lnTo>
                <a:lnTo>
                  <a:pt x="29524" y="112371"/>
                </a:lnTo>
                <a:lnTo>
                  <a:pt x="0" y="136779"/>
                </a:lnTo>
                <a:lnTo>
                  <a:pt x="0" y="145732"/>
                </a:lnTo>
                <a:lnTo>
                  <a:pt x="83819" y="145732"/>
                </a:lnTo>
                <a:lnTo>
                  <a:pt x="83819" y="135826"/>
                </a:lnTo>
                <a:lnTo>
                  <a:pt x="16954" y="135826"/>
                </a:lnTo>
                <a:lnTo>
                  <a:pt x="42823" y="114219"/>
                </a:lnTo>
                <a:lnTo>
                  <a:pt x="63888" y="93559"/>
                </a:lnTo>
                <a:lnTo>
                  <a:pt x="78060" y="73220"/>
                </a:lnTo>
                <a:lnTo>
                  <a:pt x="83248" y="52578"/>
                </a:lnTo>
                <a:lnTo>
                  <a:pt x="79623" y="36373"/>
                </a:lnTo>
                <a:lnTo>
                  <a:pt x="71450" y="26670"/>
                </a:lnTo>
                <a:close/>
              </a:path>
              <a:path w="1104900" h="191770">
                <a:moveTo>
                  <a:pt x="43243" y="16764"/>
                </a:moveTo>
                <a:lnTo>
                  <a:pt x="30340" y="18115"/>
                </a:lnTo>
                <a:lnTo>
                  <a:pt x="18740" y="22002"/>
                </a:lnTo>
                <a:lnTo>
                  <a:pt x="8819" y="28176"/>
                </a:lnTo>
                <a:lnTo>
                  <a:pt x="952" y="36385"/>
                </a:lnTo>
                <a:lnTo>
                  <a:pt x="8382" y="43243"/>
                </a:lnTo>
                <a:lnTo>
                  <a:pt x="14498" y="36555"/>
                </a:lnTo>
                <a:lnTo>
                  <a:pt x="22455" y="31313"/>
                </a:lnTo>
                <a:lnTo>
                  <a:pt x="32090" y="27893"/>
                </a:lnTo>
                <a:lnTo>
                  <a:pt x="43243" y="26670"/>
                </a:lnTo>
                <a:lnTo>
                  <a:pt x="71450" y="26670"/>
                </a:lnTo>
                <a:lnTo>
                  <a:pt x="70246" y="25241"/>
                </a:lnTo>
                <a:lnTo>
                  <a:pt x="57370" y="18823"/>
                </a:lnTo>
                <a:lnTo>
                  <a:pt x="43243" y="16764"/>
                </a:lnTo>
                <a:close/>
              </a:path>
              <a:path w="1104900" h="191770">
                <a:moveTo>
                  <a:pt x="158311" y="16764"/>
                </a:moveTo>
                <a:lnTo>
                  <a:pt x="136493" y="22743"/>
                </a:lnTo>
                <a:lnTo>
                  <a:pt x="121925" y="38171"/>
                </a:lnTo>
                <a:lnTo>
                  <a:pt x="113788" y="59278"/>
                </a:lnTo>
                <a:lnTo>
                  <a:pt x="111257" y="82296"/>
                </a:lnTo>
                <a:lnTo>
                  <a:pt x="113788" y="105263"/>
                </a:lnTo>
                <a:lnTo>
                  <a:pt x="121925" y="126444"/>
                </a:lnTo>
                <a:lnTo>
                  <a:pt x="136493" y="141982"/>
                </a:lnTo>
                <a:lnTo>
                  <a:pt x="158311" y="148018"/>
                </a:lnTo>
                <a:lnTo>
                  <a:pt x="179939" y="141982"/>
                </a:lnTo>
                <a:lnTo>
                  <a:pt x="183555" y="138112"/>
                </a:lnTo>
                <a:lnTo>
                  <a:pt x="158311" y="138112"/>
                </a:lnTo>
                <a:lnTo>
                  <a:pt x="141413" y="133061"/>
                </a:lnTo>
                <a:lnTo>
                  <a:pt x="130427" y="119991"/>
                </a:lnTo>
                <a:lnTo>
                  <a:pt x="124476" y="102027"/>
                </a:lnTo>
                <a:lnTo>
                  <a:pt x="122687" y="82296"/>
                </a:lnTo>
                <a:lnTo>
                  <a:pt x="124476" y="62513"/>
                </a:lnTo>
                <a:lnTo>
                  <a:pt x="130427" y="44624"/>
                </a:lnTo>
                <a:lnTo>
                  <a:pt x="141413" y="31664"/>
                </a:lnTo>
                <a:lnTo>
                  <a:pt x="158311" y="26670"/>
                </a:lnTo>
                <a:lnTo>
                  <a:pt x="183634" y="26670"/>
                </a:lnTo>
                <a:lnTo>
                  <a:pt x="179939" y="22743"/>
                </a:lnTo>
                <a:lnTo>
                  <a:pt x="158311" y="16764"/>
                </a:lnTo>
                <a:close/>
              </a:path>
              <a:path w="1104900" h="191770">
                <a:moveTo>
                  <a:pt x="183634" y="26670"/>
                </a:moveTo>
                <a:lnTo>
                  <a:pt x="158311" y="26670"/>
                </a:lnTo>
                <a:lnTo>
                  <a:pt x="175069" y="31664"/>
                </a:lnTo>
                <a:lnTo>
                  <a:pt x="185933" y="44624"/>
                </a:lnTo>
                <a:lnTo>
                  <a:pt x="191797" y="62513"/>
                </a:lnTo>
                <a:lnTo>
                  <a:pt x="193553" y="82296"/>
                </a:lnTo>
                <a:lnTo>
                  <a:pt x="191770" y="102027"/>
                </a:lnTo>
                <a:lnTo>
                  <a:pt x="185862" y="119991"/>
                </a:lnTo>
                <a:lnTo>
                  <a:pt x="174989" y="133061"/>
                </a:lnTo>
                <a:lnTo>
                  <a:pt x="158311" y="138112"/>
                </a:lnTo>
                <a:lnTo>
                  <a:pt x="183555" y="138112"/>
                </a:lnTo>
                <a:lnTo>
                  <a:pt x="194458" y="126444"/>
                </a:lnTo>
                <a:lnTo>
                  <a:pt x="202620" y="105263"/>
                </a:lnTo>
                <a:lnTo>
                  <a:pt x="205174" y="82296"/>
                </a:lnTo>
                <a:lnTo>
                  <a:pt x="202620" y="59278"/>
                </a:lnTo>
                <a:lnTo>
                  <a:pt x="194458" y="38171"/>
                </a:lnTo>
                <a:lnTo>
                  <a:pt x="183634" y="26670"/>
                </a:lnTo>
                <a:close/>
              </a:path>
              <a:path w="1104900" h="191770">
                <a:moveTo>
                  <a:pt x="328908" y="41719"/>
                </a:moveTo>
                <a:lnTo>
                  <a:pt x="314557" y="41719"/>
                </a:lnTo>
                <a:lnTo>
                  <a:pt x="306365" y="43561"/>
                </a:lnTo>
                <a:lnTo>
                  <a:pt x="279421" y="70925"/>
                </a:lnTo>
                <a:lnTo>
                  <a:pt x="275885" y="95250"/>
                </a:lnTo>
                <a:lnTo>
                  <a:pt x="276254" y="103893"/>
                </a:lnTo>
                <a:lnTo>
                  <a:pt x="305476" y="145796"/>
                </a:lnTo>
                <a:lnTo>
                  <a:pt x="313541" y="147637"/>
                </a:lnTo>
                <a:lnTo>
                  <a:pt x="328400" y="147637"/>
                </a:lnTo>
                <a:lnTo>
                  <a:pt x="333353" y="147129"/>
                </a:lnTo>
                <a:lnTo>
                  <a:pt x="337417" y="146113"/>
                </a:lnTo>
                <a:lnTo>
                  <a:pt x="341608" y="145224"/>
                </a:lnTo>
                <a:lnTo>
                  <a:pt x="345418" y="143891"/>
                </a:lnTo>
                <a:lnTo>
                  <a:pt x="348847" y="142113"/>
                </a:lnTo>
                <a:lnTo>
                  <a:pt x="348847" y="133159"/>
                </a:lnTo>
                <a:lnTo>
                  <a:pt x="315890" y="133159"/>
                </a:lnTo>
                <a:lnTo>
                  <a:pt x="310493" y="131699"/>
                </a:lnTo>
                <a:lnTo>
                  <a:pt x="293265" y="86260"/>
                </a:lnTo>
                <a:lnTo>
                  <a:pt x="294300" y="79438"/>
                </a:lnTo>
                <a:lnTo>
                  <a:pt x="298618" y="68008"/>
                </a:lnTo>
                <a:lnTo>
                  <a:pt x="301920" y="63690"/>
                </a:lnTo>
                <a:lnTo>
                  <a:pt x="310810" y="57848"/>
                </a:lnTo>
                <a:lnTo>
                  <a:pt x="316462" y="56388"/>
                </a:lnTo>
                <a:lnTo>
                  <a:pt x="347179" y="56388"/>
                </a:lnTo>
                <a:lnTo>
                  <a:pt x="350561" y="47244"/>
                </a:lnTo>
                <a:lnTo>
                  <a:pt x="347513" y="45720"/>
                </a:lnTo>
                <a:lnTo>
                  <a:pt x="343576" y="44450"/>
                </a:lnTo>
                <a:lnTo>
                  <a:pt x="338750" y="43434"/>
                </a:lnTo>
                <a:lnTo>
                  <a:pt x="333924" y="42291"/>
                </a:lnTo>
                <a:lnTo>
                  <a:pt x="328908" y="41719"/>
                </a:lnTo>
                <a:close/>
              </a:path>
              <a:path w="1104900" h="191770">
                <a:moveTo>
                  <a:pt x="348847" y="127254"/>
                </a:moveTo>
                <a:lnTo>
                  <a:pt x="345291" y="128905"/>
                </a:lnTo>
                <a:lnTo>
                  <a:pt x="341354" y="130302"/>
                </a:lnTo>
                <a:lnTo>
                  <a:pt x="332845" y="132588"/>
                </a:lnTo>
                <a:lnTo>
                  <a:pt x="327955" y="133159"/>
                </a:lnTo>
                <a:lnTo>
                  <a:pt x="348847" y="133159"/>
                </a:lnTo>
                <a:lnTo>
                  <a:pt x="348847" y="127254"/>
                </a:lnTo>
                <a:close/>
              </a:path>
              <a:path w="1104900" h="191770">
                <a:moveTo>
                  <a:pt x="347179" y="56388"/>
                </a:moveTo>
                <a:lnTo>
                  <a:pt x="326876" y="56388"/>
                </a:lnTo>
                <a:lnTo>
                  <a:pt x="330686" y="56896"/>
                </a:lnTo>
                <a:lnTo>
                  <a:pt x="338814" y="58928"/>
                </a:lnTo>
                <a:lnTo>
                  <a:pt x="342370" y="60007"/>
                </a:lnTo>
                <a:lnTo>
                  <a:pt x="345418" y="61150"/>
                </a:lnTo>
                <a:lnTo>
                  <a:pt x="347179" y="56388"/>
                </a:lnTo>
                <a:close/>
              </a:path>
              <a:path w="1104900" h="191770">
                <a:moveTo>
                  <a:pt x="421326" y="41719"/>
                </a:moveTo>
                <a:lnTo>
                  <a:pt x="403546" y="41719"/>
                </a:lnTo>
                <a:lnTo>
                  <a:pt x="395608" y="43878"/>
                </a:lnTo>
                <a:lnTo>
                  <a:pt x="370522" y="72973"/>
                </a:lnTo>
                <a:lnTo>
                  <a:pt x="367414" y="95440"/>
                </a:lnTo>
                <a:lnTo>
                  <a:pt x="367795" y="103596"/>
                </a:lnTo>
                <a:lnTo>
                  <a:pt x="390846" y="141732"/>
                </a:lnTo>
                <a:lnTo>
                  <a:pt x="416563" y="147637"/>
                </a:lnTo>
                <a:lnTo>
                  <a:pt x="423549" y="147637"/>
                </a:lnTo>
                <a:lnTo>
                  <a:pt x="429581" y="147066"/>
                </a:lnTo>
                <a:lnTo>
                  <a:pt x="434661" y="145923"/>
                </a:lnTo>
                <a:lnTo>
                  <a:pt x="439741" y="144907"/>
                </a:lnTo>
                <a:lnTo>
                  <a:pt x="444885" y="143256"/>
                </a:lnTo>
                <a:lnTo>
                  <a:pt x="450091" y="140970"/>
                </a:lnTo>
                <a:lnTo>
                  <a:pt x="450091" y="133350"/>
                </a:lnTo>
                <a:lnTo>
                  <a:pt x="417325" y="133350"/>
                </a:lnTo>
                <a:lnTo>
                  <a:pt x="410077" y="132778"/>
                </a:lnTo>
                <a:lnTo>
                  <a:pt x="384750" y="97917"/>
                </a:lnTo>
                <a:lnTo>
                  <a:pt x="454663" y="97917"/>
                </a:lnTo>
                <a:lnTo>
                  <a:pt x="454663" y="84582"/>
                </a:lnTo>
                <a:lnTo>
                  <a:pt x="385131" y="84582"/>
                </a:lnTo>
                <a:lnTo>
                  <a:pt x="386020" y="75438"/>
                </a:lnTo>
                <a:lnTo>
                  <a:pt x="388750" y="68326"/>
                </a:lnTo>
                <a:lnTo>
                  <a:pt x="398021" y="58039"/>
                </a:lnTo>
                <a:lnTo>
                  <a:pt x="404371" y="55435"/>
                </a:lnTo>
                <a:lnTo>
                  <a:pt x="445139" y="55435"/>
                </a:lnTo>
                <a:lnTo>
                  <a:pt x="441392" y="51244"/>
                </a:lnTo>
                <a:lnTo>
                  <a:pt x="435042" y="47434"/>
                </a:lnTo>
                <a:lnTo>
                  <a:pt x="428819" y="43624"/>
                </a:lnTo>
                <a:lnTo>
                  <a:pt x="421326" y="41719"/>
                </a:lnTo>
                <a:close/>
              </a:path>
              <a:path w="1104900" h="191770">
                <a:moveTo>
                  <a:pt x="450091" y="126301"/>
                </a:moveTo>
                <a:lnTo>
                  <a:pt x="423802" y="133350"/>
                </a:lnTo>
                <a:lnTo>
                  <a:pt x="450091" y="133350"/>
                </a:lnTo>
                <a:lnTo>
                  <a:pt x="450091" y="126301"/>
                </a:lnTo>
                <a:close/>
              </a:path>
              <a:path w="1104900" h="191770">
                <a:moveTo>
                  <a:pt x="445139" y="55435"/>
                </a:moveTo>
                <a:lnTo>
                  <a:pt x="418088" y="55435"/>
                </a:lnTo>
                <a:lnTo>
                  <a:pt x="422723" y="56705"/>
                </a:lnTo>
                <a:lnTo>
                  <a:pt x="426279" y="59245"/>
                </a:lnTo>
                <a:lnTo>
                  <a:pt x="437138" y="84582"/>
                </a:lnTo>
                <a:lnTo>
                  <a:pt x="454663" y="84582"/>
                </a:lnTo>
                <a:lnTo>
                  <a:pt x="454663" y="78549"/>
                </a:lnTo>
                <a:lnTo>
                  <a:pt x="452949" y="70485"/>
                </a:lnTo>
                <a:lnTo>
                  <a:pt x="449520" y="63627"/>
                </a:lnTo>
                <a:lnTo>
                  <a:pt x="446218" y="56642"/>
                </a:lnTo>
                <a:lnTo>
                  <a:pt x="445139" y="55435"/>
                </a:lnTo>
                <a:close/>
              </a:path>
              <a:path w="1104900" h="191770">
                <a:moveTo>
                  <a:pt x="497422" y="43624"/>
                </a:moveTo>
                <a:lnTo>
                  <a:pt x="480658" y="43624"/>
                </a:lnTo>
                <a:lnTo>
                  <a:pt x="480658" y="145732"/>
                </a:lnTo>
                <a:lnTo>
                  <a:pt x="497422" y="145732"/>
                </a:lnTo>
                <a:lnTo>
                  <a:pt x="497422" y="100203"/>
                </a:lnTo>
                <a:lnTo>
                  <a:pt x="569621" y="100203"/>
                </a:lnTo>
                <a:lnTo>
                  <a:pt x="569621" y="86106"/>
                </a:lnTo>
                <a:lnTo>
                  <a:pt x="497422" y="86106"/>
                </a:lnTo>
                <a:lnTo>
                  <a:pt x="497422" y="43624"/>
                </a:lnTo>
                <a:close/>
              </a:path>
              <a:path w="1104900" h="191770">
                <a:moveTo>
                  <a:pt x="569621" y="100203"/>
                </a:moveTo>
                <a:lnTo>
                  <a:pt x="552857" y="100203"/>
                </a:lnTo>
                <a:lnTo>
                  <a:pt x="552857" y="145732"/>
                </a:lnTo>
                <a:lnTo>
                  <a:pt x="569621" y="145732"/>
                </a:lnTo>
                <a:lnTo>
                  <a:pt x="569621" y="100203"/>
                </a:lnTo>
                <a:close/>
              </a:path>
              <a:path w="1104900" h="191770">
                <a:moveTo>
                  <a:pt x="569621" y="43624"/>
                </a:moveTo>
                <a:lnTo>
                  <a:pt x="552857" y="43624"/>
                </a:lnTo>
                <a:lnTo>
                  <a:pt x="552857" y="86106"/>
                </a:lnTo>
                <a:lnTo>
                  <a:pt x="569621" y="86106"/>
                </a:lnTo>
                <a:lnTo>
                  <a:pt x="569621" y="43624"/>
                </a:lnTo>
                <a:close/>
              </a:path>
              <a:path w="1104900" h="191770">
                <a:moveTo>
                  <a:pt x="639100" y="57721"/>
                </a:moveTo>
                <a:lnTo>
                  <a:pt x="622527" y="57721"/>
                </a:lnTo>
                <a:lnTo>
                  <a:pt x="622527" y="145732"/>
                </a:lnTo>
                <a:lnTo>
                  <a:pt x="639100" y="145732"/>
                </a:lnTo>
                <a:lnTo>
                  <a:pt x="639100" y="57721"/>
                </a:lnTo>
                <a:close/>
              </a:path>
              <a:path w="1104900" h="191770">
                <a:moveTo>
                  <a:pt x="672438" y="43624"/>
                </a:moveTo>
                <a:lnTo>
                  <a:pt x="589570" y="43624"/>
                </a:lnTo>
                <a:lnTo>
                  <a:pt x="589570" y="57721"/>
                </a:lnTo>
                <a:lnTo>
                  <a:pt x="672438" y="57721"/>
                </a:lnTo>
                <a:lnTo>
                  <a:pt x="672438" y="43624"/>
                </a:lnTo>
                <a:close/>
              </a:path>
              <a:path w="1104900" h="191770">
                <a:moveTo>
                  <a:pt x="766656" y="43624"/>
                </a:moveTo>
                <a:lnTo>
                  <a:pt x="720936" y="43624"/>
                </a:lnTo>
                <a:lnTo>
                  <a:pt x="713150" y="44112"/>
                </a:lnTo>
                <a:lnTo>
                  <a:pt x="684741" y="63944"/>
                </a:lnTo>
                <a:lnTo>
                  <a:pt x="684756" y="79756"/>
                </a:lnTo>
                <a:lnTo>
                  <a:pt x="708554" y="102870"/>
                </a:lnTo>
                <a:lnTo>
                  <a:pt x="679407" y="145732"/>
                </a:lnTo>
                <a:lnTo>
                  <a:pt x="698838" y="145732"/>
                </a:lnTo>
                <a:lnTo>
                  <a:pt x="725127" y="105156"/>
                </a:lnTo>
                <a:lnTo>
                  <a:pt x="766656" y="105156"/>
                </a:lnTo>
                <a:lnTo>
                  <a:pt x="766656" y="91249"/>
                </a:lnTo>
                <a:lnTo>
                  <a:pt x="718015" y="91249"/>
                </a:lnTo>
                <a:lnTo>
                  <a:pt x="711856" y="89852"/>
                </a:lnTo>
                <a:lnTo>
                  <a:pt x="707411" y="87058"/>
                </a:lnTo>
                <a:lnTo>
                  <a:pt x="703093" y="84137"/>
                </a:lnTo>
                <a:lnTo>
                  <a:pt x="700934" y="79756"/>
                </a:lnTo>
                <a:lnTo>
                  <a:pt x="700934" y="69088"/>
                </a:lnTo>
                <a:lnTo>
                  <a:pt x="702585" y="65151"/>
                </a:lnTo>
                <a:lnTo>
                  <a:pt x="705887" y="62103"/>
                </a:lnTo>
                <a:lnTo>
                  <a:pt x="709316" y="59055"/>
                </a:lnTo>
                <a:lnTo>
                  <a:pt x="714904" y="57531"/>
                </a:lnTo>
                <a:lnTo>
                  <a:pt x="766656" y="57531"/>
                </a:lnTo>
                <a:lnTo>
                  <a:pt x="766656" y="43624"/>
                </a:lnTo>
                <a:close/>
              </a:path>
              <a:path w="1104900" h="191770">
                <a:moveTo>
                  <a:pt x="766656" y="105156"/>
                </a:moveTo>
                <a:lnTo>
                  <a:pt x="749892" y="105156"/>
                </a:lnTo>
                <a:lnTo>
                  <a:pt x="749892" y="145732"/>
                </a:lnTo>
                <a:lnTo>
                  <a:pt x="766656" y="145732"/>
                </a:lnTo>
                <a:lnTo>
                  <a:pt x="766656" y="105156"/>
                </a:lnTo>
                <a:close/>
              </a:path>
              <a:path w="1104900" h="191770">
                <a:moveTo>
                  <a:pt x="766656" y="57531"/>
                </a:moveTo>
                <a:lnTo>
                  <a:pt x="749892" y="57531"/>
                </a:lnTo>
                <a:lnTo>
                  <a:pt x="749892" y="91249"/>
                </a:lnTo>
                <a:lnTo>
                  <a:pt x="766656" y="91249"/>
                </a:lnTo>
                <a:lnTo>
                  <a:pt x="766656" y="57531"/>
                </a:lnTo>
                <a:close/>
              </a:path>
              <a:path w="1104900" h="191770">
                <a:moveTo>
                  <a:pt x="882593" y="0"/>
                </a:moveTo>
                <a:lnTo>
                  <a:pt x="844557" y="6794"/>
                </a:lnTo>
                <a:lnTo>
                  <a:pt x="807548" y="26408"/>
                </a:lnTo>
                <a:lnTo>
                  <a:pt x="794725" y="63769"/>
                </a:lnTo>
                <a:lnTo>
                  <a:pt x="793712" y="87439"/>
                </a:lnTo>
                <a:lnTo>
                  <a:pt x="793832" y="91880"/>
                </a:lnTo>
                <a:lnTo>
                  <a:pt x="810267" y="136779"/>
                </a:lnTo>
                <a:lnTo>
                  <a:pt x="832937" y="147637"/>
                </a:lnTo>
                <a:lnTo>
                  <a:pt x="849192" y="147637"/>
                </a:lnTo>
                <a:lnTo>
                  <a:pt x="835159" y="133731"/>
                </a:lnTo>
                <a:lnTo>
                  <a:pt x="830079" y="132397"/>
                </a:lnTo>
                <a:lnTo>
                  <a:pt x="811219" y="97028"/>
                </a:lnTo>
                <a:lnTo>
                  <a:pt x="810775" y="84772"/>
                </a:lnTo>
                <a:lnTo>
                  <a:pt x="812045" y="82613"/>
                </a:lnTo>
                <a:lnTo>
                  <a:pt x="814204" y="79946"/>
                </a:lnTo>
                <a:lnTo>
                  <a:pt x="820300" y="73596"/>
                </a:lnTo>
                <a:lnTo>
                  <a:pt x="824110" y="70802"/>
                </a:lnTo>
                <a:lnTo>
                  <a:pt x="828682" y="68389"/>
                </a:lnTo>
                <a:lnTo>
                  <a:pt x="830739" y="67246"/>
                </a:lnTo>
                <a:lnTo>
                  <a:pt x="811918" y="67246"/>
                </a:lnTo>
                <a:lnTo>
                  <a:pt x="812163" y="60388"/>
                </a:lnTo>
                <a:lnTo>
                  <a:pt x="828491" y="27241"/>
                </a:lnTo>
                <a:lnTo>
                  <a:pt x="831793" y="25082"/>
                </a:lnTo>
                <a:lnTo>
                  <a:pt x="835540" y="23558"/>
                </a:lnTo>
                <a:lnTo>
                  <a:pt x="842652" y="22034"/>
                </a:lnTo>
                <a:lnTo>
                  <a:pt x="846017" y="21399"/>
                </a:lnTo>
                <a:lnTo>
                  <a:pt x="849827" y="20764"/>
                </a:lnTo>
                <a:lnTo>
                  <a:pt x="853764" y="20002"/>
                </a:lnTo>
                <a:lnTo>
                  <a:pt x="857828" y="19304"/>
                </a:lnTo>
                <a:lnTo>
                  <a:pt x="862019" y="18669"/>
                </a:lnTo>
                <a:lnTo>
                  <a:pt x="866210" y="17907"/>
                </a:lnTo>
                <a:lnTo>
                  <a:pt x="870338" y="17208"/>
                </a:lnTo>
                <a:lnTo>
                  <a:pt x="874402" y="16573"/>
                </a:lnTo>
                <a:lnTo>
                  <a:pt x="878466" y="15811"/>
                </a:lnTo>
                <a:lnTo>
                  <a:pt x="882149" y="15176"/>
                </a:lnTo>
                <a:lnTo>
                  <a:pt x="885451" y="14668"/>
                </a:lnTo>
                <a:lnTo>
                  <a:pt x="882593" y="0"/>
                </a:lnTo>
                <a:close/>
              </a:path>
              <a:path w="1104900" h="191770">
                <a:moveTo>
                  <a:pt x="878148" y="64579"/>
                </a:moveTo>
                <a:lnTo>
                  <a:pt x="852812" y="64579"/>
                </a:lnTo>
                <a:lnTo>
                  <a:pt x="859162" y="67627"/>
                </a:lnTo>
                <a:lnTo>
                  <a:pt x="862972" y="73723"/>
                </a:lnTo>
                <a:lnTo>
                  <a:pt x="866909" y="79692"/>
                </a:lnTo>
                <a:lnTo>
                  <a:pt x="868771" y="87439"/>
                </a:lnTo>
                <a:lnTo>
                  <a:pt x="868877" y="106934"/>
                </a:lnTo>
                <a:lnTo>
                  <a:pt x="867734" y="113855"/>
                </a:lnTo>
                <a:lnTo>
                  <a:pt x="863162" y="124269"/>
                </a:lnTo>
                <a:lnTo>
                  <a:pt x="859924" y="128016"/>
                </a:lnTo>
                <a:lnTo>
                  <a:pt x="855733" y="130302"/>
                </a:lnTo>
                <a:lnTo>
                  <a:pt x="851669" y="132588"/>
                </a:lnTo>
                <a:lnTo>
                  <a:pt x="846843" y="133731"/>
                </a:lnTo>
                <a:lnTo>
                  <a:pt x="875659" y="133731"/>
                </a:lnTo>
                <a:lnTo>
                  <a:pt x="886594" y="87439"/>
                </a:lnTo>
                <a:lnTo>
                  <a:pt x="885070" y="79438"/>
                </a:lnTo>
                <a:lnTo>
                  <a:pt x="882022" y="72580"/>
                </a:lnTo>
                <a:lnTo>
                  <a:pt x="879101" y="65722"/>
                </a:lnTo>
                <a:lnTo>
                  <a:pt x="878148" y="64579"/>
                </a:lnTo>
                <a:close/>
              </a:path>
              <a:path w="1104900" h="191770">
                <a:moveTo>
                  <a:pt x="855479" y="50673"/>
                </a:moveTo>
                <a:lnTo>
                  <a:pt x="841001" y="50673"/>
                </a:lnTo>
                <a:lnTo>
                  <a:pt x="835984" y="51562"/>
                </a:lnTo>
                <a:lnTo>
                  <a:pt x="813061" y="67246"/>
                </a:lnTo>
                <a:lnTo>
                  <a:pt x="830739" y="67246"/>
                </a:lnTo>
                <a:lnTo>
                  <a:pt x="833254" y="65849"/>
                </a:lnTo>
                <a:lnTo>
                  <a:pt x="838334" y="64579"/>
                </a:lnTo>
                <a:lnTo>
                  <a:pt x="878148" y="64579"/>
                </a:lnTo>
                <a:lnTo>
                  <a:pt x="874656" y="60388"/>
                </a:lnTo>
                <a:lnTo>
                  <a:pt x="868687" y="56578"/>
                </a:lnTo>
                <a:lnTo>
                  <a:pt x="862845" y="52641"/>
                </a:lnTo>
                <a:lnTo>
                  <a:pt x="855479" y="50673"/>
                </a:lnTo>
                <a:close/>
              </a:path>
              <a:path w="1104900" h="191770">
                <a:moveTo>
                  <a:pt x="926720" y="43624"/>
                </a:moveTo>
                <a:lnTo>
                  <a:pt x="913004" y="43624"/>
                </a:lnTo>
                <a:lnTo>
                  <a:pt x="913004" y="191452"/>
                </a:lnTo>
                <a:lnTo>
                  <a:pt x="929768" y="191452"/>
                </a:lnTo>
                <a:lnTo>
                  <a:pt x="929703" y="145669"/>
                </a:lnTo>
                <a:lnTo>
                  <a:pt x="929631" y="144145"/>
                </a:lnTo>
                <a:lnTo>
                  <a:pt x="929133" y="137668"/>
                </a:lnTo>
                <a:lnTo>
                  <a:pt x="928879" y="134937"/>
                </a:lnTo>
                <a:lnTo>
                  <a:pt x="928624" y="132778"/>
                </a:lnTo>
                <a:lnTo>
                  <a:pt x="947897" y="132778"/>
                </a:lnTo>
                <a:lnTo>
                  <a:pt x="929768" y="102870"/>
                </a:lnTo>
                <a:lnTo>
                  <a:pt x="929851" y="85975"/>
                </a:lnTo>
                <a:lnTo>
                  <a:pt x="941959" y="59817"/>
                </a:lnTo>
                <a:lnTo>
                  <a:pt x="945552" y="57531"/>
                </a:lnTo>
                <a:lnTo>
                  <a:pt x="929006" y="57531"/>
                </a:lnTo>
                <a:lnTo>
                  <a:pt x="926720" y="43624"/>
                </a:lnTo>
                <a:close/>
              </a:path>
              <a:path w="1104900" h="191770">
                <a:moveTo>
                  <a:pt x="947897" y="132778"/>
                </a:moveTo>
                <a:lnTo>
                  <a:pt x="929768" y="132778"/>
                </a:lnTo>
                <a:lnTo>
                  <a:pt x="931799" y="135445"/>
                </a:lnTo>
                <a:lnTo>
                  <a:pt x="956184" y="147637"/>
                </a:lnTo>
                <a:lnTo>
                  <a:pt x="969900" y="147637"/>
                </a:lnTo>
                <a:lnTo>
                  <a:pt x="977265" y="145669"/>
                </a:lnTo>
                <a:lnTo>
                  <a:pt x="989838" y="137668"/>
                </a:lnTo>
                <a:lnTo>
                  <a:pt x="993063" y="133731"/>
                </a:lnTo>
                <a:lnTo>
                  <a:pt x="951548" y="133731"/>
                </a:lnTo>
                <a:lnTo>
                  <a:pt x="947897" y="132778"/>
                </a:lnTo>
                <a:close/>
              </a:path>
              <a:path w="1104900" h="191770">
                <a:moveTo>
                  <a:pt x="992524" y="55816"/>
                </a:moveTo>
                <a:lnTo>
                  <a:pt x="967931" y="55816"/>
                </a:lnTo>
                <a:lnTo>
                  <a:pt x="974853" y="59309"/>
                </a:lnTo>
                <a:lnTo>
                  <a:pt x="979298" y="66294"/>
                </a:lnTo>
                <a:lnTo>
                  <a:pt x="982298" y="71973"/>
                </a:lnTo>
                <a:lnTo>
                  <a:pt x="984441" y="78533"/>
                </a:lnTo>
                <a:lnTo>
                  <a:pt x="985727" y="85975"/>
                </a:lnTo>
                <a:lnTo>
                  <a:pt x="986156" y="94297"/>
                </a:lnTo>
                <a:lnTo>
                  <a:pt x="986156" y="101917"/>
                </a:lnTo>
                <a:lnTo>
                  <a:pt x="985140" y="108712"/>
                </a:lnTo>
                <a:lnTo>
                  <a:pt x="983107" y="114681"/>
                </a:lnTo>
                <a:lnTo>
                  <a:pt x="981202" y="120523"/>
                </a:lnTo>
                <a:lnTo>
                  <a:pt x="978218" y="125158"/>
                </a:lnTo>
                <a:lnTo>
                  <a:pt x="974154" y="128587"/>
                </a:lnTo>
                <a:lnTo>
                  <a:pt x="970217" y="132016"/>
                </a:lnTo>
                <a:lnTo>
                  <a:pt x="965137" y="133731"/>
                </a:lnTo>
                <a:lnTo>
                  <a:pt x="993063" y="133731"/>
                </a:lnTo>
                <a:lnTo>
                  <a:pt x="1003491" y="94488"/>
                </a:lnTo>
                <a:lnTo>
                  <a:pt x="1002765" y="82081"/>
                </a:lnTo>
                <a:lnTo>
                  <a:pt x="1000586" y="71342"/>
                </a:lnTo>
                <a:lnTo>
                  <a:pt x="996954" y="62269"/>
                </a:lnTo>
                <a:lnTo>
                  <a:pt x="992524" y="55816"/>
                </a:lnTo>
                <a:close/>
              </a:path>
              <a:path w="1104900" h="191770">
                <a:moveTo>
                  <a:pt x="961581" y="41719"/>
                </a:moveTo>
                <a:lnTo>
                  <a:pt x="956120" y="41719"/>
                </a:lnTo>
                <a:lnTo>
                  <a:pt x="951357" y="42418"/>
                </a:lnTo>
                <a:lnTo>
                  <a:pt x="929768" y="57531"/>
                </a:lnTo>
                <a:lnTo>
                  <a:pt x="945552" y="57531"/>
                </a:lnTo>
                <a:lnTo>
                  <a:pt x="946151" y="57150"/>
                </a:lnTo>
                <a:lnTo>
                  <a:pt x="951675" y="55816"/>
                </a:lnTo>
                <a:lnTo>
                  <a:pt x="992524" y="55816"/>
                </a:lnTo>
                <a:lnTo>
                  <a:pt x="991871" y="54864"/>
                </a:lnTo>
                <a:lnTo>
                  <a:pt x="985691" y="49113"/>
                </a:lnTo>
                <a:lnTo>
                  <a:pt x="978583" y="45005"/>
                </a:lnTo>
                <a:lnTo>
                  <a:pt x="970546" y="42541"/>
                </a:lnTo>
                <a:lnTo>
                  <a:pt x="961581" y="41719"/>
                </a:lnTo>
                <a:close/>
              </a:path>
              <a:path w="1104900" h="191770">
                <a:moveTo>
                  <a:pt x="1104310" y="43624"/>
                </a:moveTo>
                <a:lnTo>
                  <a:pt x="1058590" y="43624"/>
                </a:lnTo>
                <a:lnTo>
                  <a:pt x="1050803" y="44112"/>
                </a:lnTo>
                <a:lnTo>
                  <a:pt x="1022395" y="63944"/>
                </a:lnTo>
                <a:lnTo>
                  <a:pt x="1022410" y="79756"/>
                </a:lnTo>
                <a:lnTo>
                  <a:pt x="1046208" y="102870"/>
                </a:lnTo>
                <a:lnTo>
                  <a:pt x="1017061" y="145732"/>
                </a:lnTo>
                <a:lnTo>
                  <a:pt x="1036492" y="145732"/>
                </a:lnTo>
                <a:lnTo>
                  <a:pt x="1062781" y="105156"/>
                </a:lnTo>
                <a:lnTo>
                  <a:pt x="1104310" y="105156"/>
                </a:lnTo>
                <a:lnTo>
                  <a:pt x="1104310" y="91249"/>
                </a:lnTo>
                <a:lnTo>
                  <a:pt x="1055669" y="91249"/>
                </a:lnTo>
                <a:lnTo>
                  <a:pt x="1049510" y="89852"/>
                </a:lnTo>
                <a:lnTo>
                  <a:pt x="1045065" y="87058"/>
                </a:lnTo>
                <a:lnTo>
                  <a:pt x="1040747" y="84137"/>
                </a:lnTo>
                <a:lnTo>
                  <a:pt x="1038588" y="79756"/>
                </a:lnTo>
                <a:lnTo>
                  <a:pt x="1038588" y="69088"/>
                </a:lnTo>
                <a:lnTo>
                  <a:pt x="1040239" y="65151"/>
                </a:lnTo>
                <a:lnTo>
                  <a:pt x="1043541" y="62103"/>
                </a:lnTo>
                <a:lnTo>
                  <a:pt x="1046970" y="59055"/>
                </a:lnTo>
                <a:lnTo>
                  <a:pt x="1052558" y="57531"/>
                </a:lnTo>
                <a:lnTo>
                  <a:pt x="1104310" y="57531"/>
                </a:lnTo>
                <a:lnTo>
                  <a:pt x="1104310" y="43624"/>
                </a:lnTo>
                <a:close/>
              </a:path>
              <a:path w="1104900" h="191770">
                <a:moveTo>
                  <a:pt x="1104310" y="105156"/>
                </a:moveTo>
                <a:lnTo>
                  <a:pt x="1087546" y="105156"/>
                </a:lnTo>
                <a:lnTo>
                  <a:pt x="1087546" y="145732"/>
                </a:lnTo>
                <a:lnTo>
                  <a:pt x="1104310" y="145732"/>
                </a:lnTo>
                <a:lnTo>
                  <a:pt x="1104310" y="105156"/>
                </a:lnTo>
                <a:close/>
              </a:path>
              <a:path w="1104900" h="191770">
                <a:moveTo>
                  <a:pt x="1104310" y="57531"/>
                </a:moveTo>
                <a:lnTo>
                  <a:pt x="1087546" y="57531"/>
                </a:lnTo>
                <a:lnTo>
                  <a:pt x="1087546" y="91249"/>
                </a:lnTo>
                <a:lnTo>
                  <a:pt x="1104310" y="91249"/>
                </a:lnTo>
                <a:lnTo>
                  <a:pt x="1104310" y="57531"/>
                </a:lnTo>
                <a:close/>
              </a:path>
            </a:pathLst>
          </a:custGeom>
          <a:solidFill>
            <a:srgbClr val="FD0505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0263" name="object 60"/>
          <p:cNvSpPr>
            <a:spLocks/>
          </p:cNvSpPr>
          <p:nvPr/>
        </p:nvSpPr>
        <p:spPr bwMode="auto">
          <a:xfrm>
            <a:off x="16817975" y="11004550"/>
            <a:ext cx="1092200" cy="192088"/>
          </a:xfrm>
          <a:custGeom>
            <a:avLst/>
            <a:gdLst/>
            <a:ahLst/>
            <a:cxnLst>
              <a:cxn ang="0">
                <a:pos x="66999" y="71199"/>
              </a:cxn>
              <a:cxn ang="0">
                <a:pos x="16954" y="135826"/>
              </a:cxn>
              <a:cxn ang="0">
                <a:pos x="43243" y="16764"/>
              </a:cxn>
              <a:cxn ang="0">
                <a:pos x="22455" y="31313"/>
              </a:cxn>
              <a:cxn ang="0">
                <a:pos x="113734" y="120396"/>
              </a:cxn>
              <a:cxn ang="0">
                <a:pos x="180364" y="138112"/>
              </a:cxn>
              <a:cxn ang="0">
                <a:pos x="147262" y="85153"/>
              </a:cxn>
              <a:cxn ang="0">
                <a:pos x="162636" y="136243"/>
              </a:cxn>
              <a:cxn ang="0">
                <a:pos x="181981" y="88392"/>
              </a:cxn>
              <a:cxn ang="0">
                <a:pos x="172479" y="82486"/>
              </a:cxn>
              <a:cxn ang="0">
                <a:pos x="148976" y="26670"/>
              </a:cxn>
              <a:cxn ang="0">
                <a:pos x="159445" y="74042"/>
              </a:cxn>
              <a:cxn ang="0">
                <a:pos x="179341" y="26670"/>
              </a:cxn>
              <a:cxn ang="0">
                <a:pos x="122107" y="35912"/>
              </a:cxn>
              <a:cxn ang="0">
                <a:pos x="149548" y="16764"/>
              </a:cxn>
              <a:cxn ang="0">
                <a:pos x="293198" y="145796"/>
              </a:cxn>
              <a:cxn ang="0">
                <a:pos x="336568" y="142113"/>
              </a:cxn>
              <a:cxn ang="0">
                <a:pos x="289642" y="63690"/>
              </a:cxn>
              <a:cxn ang="0">
                <a:pos x="326472" y="43434"/>
              </a:cxn>
              <a:cxn ang="0">
                <a:pos x="315677" y="133159"/>
              </a:cxn>
              <a:cxn ang="0">
                <a:pos x="330091" y="60007"/>
              </a:cxn>
              <a:cxn ang="0">
                <a:pos x="355136" y="95440"/>
              </a:cxn>
              <a:cxn ang="0">
                <a:pos x="427463" y="144907"/>
              </a:cxn>
              <a:cxn ang="0">
                <a:pos x="442385" y="97917"/>
              </a:cxn>
              <a:cxn ang="0">
                <a:pos x="432861" y="55435"/>
              </a:cxn>
              <a:cxn ang="0">
                <a:pos x="437813" y="133350"/>
              </a:cxn>
              <a:cxn ang="0">
                <a:pos x="442385" y="84582"/>
              </a:cxn>
              <a:cxn ang="0">
                <a:pos x="468379" y="43624"/>
              </a:cxn>
              <a:cxn ang="0">
                <a:pos x="485143" y="43624"/>
              </a:cxn>
              <a:cxn ang="0">
                <a:pos x="540579" y="43624"/>
              </a:cxn>
              <a:cxn ang="0">
                <a:pos x="626822" y="145732"/>
              </a:cxn>
              <a:cxn ang="0">
                <a:pos x="754378" y="43624"/>
              </a:cxn>
              <a:cxn ang="0">
                <a:pos x="686560" y="145732"/>
              </a:cxn>
              <a:cxn ang="0">
                <a:pos x="690814" y="84137"/>
              </a:cxn>
              <a:cxn ang="0">
                <a:pos x="754378" y="57531"/>
              </a:cxn>
              <a:cxn ang="0">
                <a:pos x="754378" y="57531"/>
              </a:cxn>
              <a:cxn ang="0">
                <a:pos x="795270" y="26408"/>
              </a:cxn>
              <a:cxn ang="0">
                <a:pos x="822881" y="133731"/>
              </a:cxn>
              <a:cxn ang="0">
                <a:pos x="811832" y="70802"/>
              </a:cxn>
              <a:cxn ang="0">
                <a:pos x="823262" y="23558"/>
              </a:cxn>
              <a:cxn ang="0">
                <a:pos x="853932" y="17907"/>
              </a:cxn>
              <a:cxn ang="0">
                <a:pos x="865870" y="64579"/>
              </a:cxn>
              <a:cxn ang="0">
                <a:pos x="855456" y="113855"/>
              </a:cxn>
              <a:cxn ang="0">
                <a:pos x="874316" y="87439"/>
              </a:cxn>
              <a:cxn ang="0">
                <a:pos x="823706" y="51562"/>
              </a:cxn>
              <a:cxn ang="0">
                <a:pos x="856409" y="56578"/>
              </a:cxn>
              <a:cxn ang="0">
                <a:pos x="917424" y="145669"/>
              </a:cxn>
              <a:cxn ang="0">
                <a:pos x="917573" y="85975"/>
              </a:cxn>
              <a:cxn ang="0">
                <a:pos x="919521" y="135445"/>
              </a:cxn>
              <a:cxn ang="0">
                <a:pos x="935618" y="132778"/>
              </a:cxn>
              <a:cxn ang="0">
                <a:pos x="973449" y="85975"/>
              </a:cxn>
              <a:cxn ang="0">
                <a:pos x="961876" y="128587"/>
              </a:cxn>
              <a:cxn ang="0">
                <a:pos x="984676" y="62269"/>
              </a:cxn>
              <a:cxn ang="0">
                <a:pos x="933872" y="57150"/>
              </a:cxn>
              <a:cxn ang="0">
                <a:pos x="949303" y="41719"/>
              </a:cxn>
              <a:cxn ang="0">
                <a:pos x="1004783" y="145732"/>
              </a:cxn>
              <a:cxn ang="0">
                <a:pos x="1032786" y="87058"/>
              </a:cxn>
              <a:cxn ang="0">
                <a:pos x="1040279" y="57531"/>
              </a:cxn>
              <a:cxn ang="0">
                <a:pos x="1092032" y="105156"/>
              </a:cxn>
            </a:cxnLst>
            <a:rect l="0" t="0" r="r" b="b"/>
            <a:pathLst>
              <a:path w="1092200" h="191770">
                <a:moveTo>
                  <a:pt x="71450" y="26670"/>
                </a:moveTo>
                <a:lnTo>
                  <a:pt x="43243" y="26670"/>
                </a:lnTo>
                <a:lnTo>
                  <a:pt x="53634" y="28146"/>
                </a:lnTo>
                <a:lnTo>
                  <a:pt x="62936" y="32766"/>
                </a:lnTo>
                <a:lnTo>
                  <a:pt x="69630" y="40814"/>
                </a:lnTo>
                <a:lnTo>
                  <a:pt x="72199" y="52578"/>
                </a:lnTo>
                <a:lnTo>
                  <a:pt x="66999" y="71199"/>
                </a:lnTo>
                <a:lnTo>
                  <a:pt x="52316" y="90820"/>
                </a:lnTo>
                <a:lnTo>
                  <a:pt x="29524" y="112371"/>
                </a:lnTo>
                <a:lnTo>
                  <a:pt x="0" y="136779"/>
                </a:lnTo>
                <a:lnTo>
                  <a:pt x="0" y="145732"/>
                </a:lnTo>
                <a:lnTo>
                  <a:pt x="83819" y="145732"/>
                </a:lnTo>
                <a:lnTo>
                  <a:pt x="83819" y="135826"/>
                </a:lnTo>
                <a:lnTo>
                  <a:pt x="16954" y="135826"/>
                </a:lnTo>
                <a:lnTo>
                  <a:pt x="42823" y="114219"/>
                </a:lnTo>
                <a:lnTo>
                  <a:pt x="63888" y="93559"/>
                </a:lnTo>
                <a:lnTo>
                  <a:pt x="78060" y="73220"/>
                </a:lnTo>
                <a:lnTo>
                  <a:pt x="83248" y="52578"/>
                </a:lnTo>
                <a:lnTo>
                  <a:pt x="79623" y="36373"/>
                </a:lnTo>
                <a:lnTo>
                  <a:pt x="71450" y="26670"/>
                </a:lnTo>
                <a:close/>
              </a:path>
              <a:path w="1092200" h="191770">
                <a:moveTo>
                  <a:pt x="43243" y="16764"/>
                </a:moveTo>
                <a:lnTo>
                  <a:pt x="30340" y="18115"/>
                </a:lnTo>
                <a:lnTo>
                  <a:pt x="18740" y="22002"/>
                </a:lnTo>
                <a:lnTo>
                  <a:pt x="8819" y="28176"/>
                </a:lnTo>
                <a:lnTo>
                  <a:pt x="952" y="36385"/>
                </a:lnTo>
                <a:lnTo>
                  <a:pt x="8381" y="43243"/>
                </a:lnTo>
                <a:lnTo>
                  <a:pt x="14498" y="36555"/>
                </a:lnTo>
                <a:lnTo>
                  <a:pt x="22455" y="31313"/>
                </a:lnTo>
                <a:lnTo>
                  <a:pt x="32090" y="27893"/>
                </a:lnTo>
                <a:lnTo>
                  <a:pt x="43243" y="26670"/>
                </a:lnTo>
                <a:lnTo>
                  <a:pt x="71450" y="26670"/>
                </a:lnTo>
                <a:lnTo>
                  <a:pt x="70246" y="25241"/>
                </a:lnTo>
                <a:lnTo>
                  <a:pt x="57370" y="18823"/>
                </a:lnTo>
                <a:lnTo>
                  <a:pt x="43243" y="16764"/>
                </a:lnTo>
                <a:close/>
              </a:path>
              <a:path w="1092200" h="191770">
                <a:moveTo>
                  <a:pt x="113734" y="120396"/>
                </a:moveTo>
                <a:lnTo>
                  <a:pt x="106304" y="126873"/>
                </a:lnTo>
                <a:lnTo>
                  <a:pt x="113276" y="134999"/>
                </a:lnTo>
                <a:lnTo>
                  <a:pt x="122926" y="141732"/>
                </a:lnTo>
                <a:lnTo>
                  <a:pt x="135076" y="146321"/>
                </a:lnTo>
                <a:lnTo>
                  <a:pt x="149548" y="148018"/>
                </a:lnTo>
                <a:lnTo>
                  <a:pt x="167657" y="145280"/>
                </a:lnTo>
                <a:lnTo>
                  <a:pt x="180364" y="138112"/>
                </a:lnTo>
                <a:lnTo>
                  <a:pt x="149357" y="138112"/>
                </a:lnTo>
                <a:lnTo>
                  <a:pt x="137951" y="136764"/>
                </a:lnTo>
                <a:lnTo>
                  <a:pt x="128117" y="133040"/>
                </a:lnTo>
                <a:lnTo>
                  <a:pt x="119997" y="127423"/>
                </a:lnTo>
                <a:lnTo>
                  <a:pt x="113734" y="120396"/>
                </a:lnTo>
                <a:close/>
              </a:path>
              <a:path w="1092200" h="191770">
                <a:moveTo>
                  <a:pt x="176770" y="85153"/>
                </a:moveTo>
                <a:lnTo>
                  <a:pt x="147262" y="85153"/>
                </a:lnTo>
                <a:lnTo>
                  <a:pt x="160627" y="86629"/>
                </a:lnTo>
                <a:lnTo>
                  <a:pt x="171455" y="91249"/>
                </a:lnTo>
                <a:lnTo>
                  <a:pt x="178712" y="99298"/>
                </a:lnTo>
                <a:lnTo>
                  <a:pt x="181361" y="111061"/>
                </a:lnTo>
                <a:lnTo>
                  <a:pt x="179120" y="122360"/>
                </a:lnTo>
                <a:lnTo>
                  <a:pt x="172718" y="130873"/>
                </a:lnTo>
                <a:lnTo>
                  <a:pt x="162636" y="136243"/>
                </a:lnTo>
                <a:lnTo>
                  <a:pt x="149357" y="138112"/>
                </a:lnTo>
                <a:lnTo>
                  <a:pt x="180364" y="138112"/>
                </a:lnTo>
                <a:lnTo>
                  <a:pt x="181123" y="137683"/>
                </a:lnTo>
                <a:lnTo>
                  <a:pt x="189517" y="126158"/>
                </a:lnTo>
                <a:lnTo>
                  <a:pt x="192410" y="111633"/>
                </a:lnTo>
                <a:lnTo>
                  <a:pt x="189410" y="98012"/>
                </a:lnTo>
                <a:lnTo>
                  <a:pt x="181981" y="88392"/>
                </a:lnTo>
                <a:lnTo>
                  <a:pt x="176770" y="85153"/>
                </a:lnTo>
                <a:close/>
              </a:path>
              <a:path w="1092200" h="191770">
                <a:moveTo>
                  <a:pt x="135451" y="75247"/>
                </a:moveTo>
                <a:lnTo>
                  <a:pt x="135451" y="85534"/>
                </a:lnTo>
                <a:lnTo>
                  <a:pt x="137356" y="85344"/>
                </a:lnTo>
                <a:lnTo>
                  <a:pt x="142118" y="85153"/>
                </a:lnTo>
                <a:lnTo>
                  <a:pt x="176770" y="85153"/>
                </a:lnTo>
                <a:lnTo>
                  <a:pt x="172479" y="82486"/>
                </a:lnTo>
                <a:lnTo>
                  <a:pt x="163264" y="80010"/>
                </a:lnTo>
                <a:lnTo>
                  <a:pt x="172101" y="77295"/>
                </a:lnTo>
                <a:lnTo>
                  <a:pt x="175053" y="75438"/>
                </a:lnTo>
                <a:lnTo>
                  <a:pt x="137356" y="75438"/>
                </a:lnTo>
                <a:lnTo>
                  <a:pt x="135451" y="75247"/>
                </a:lnTo>
                <a:close/>
              </a:path>
              <a:path w="1092200" h="191770">
                <a:moveTo>
                  <a:pt x="179341" y="26670"/>
                </a:moveTo>
                <a:lnTo>
                  <a:pt x="148976" y="26670"/>
                </a:lnTo>
                <a:lnTo>
                  <a:pt x="160651" y="28286"/>
                </a:lnTo>
                <a:lnTo>
                  <a:pt x="170360" y="33027"/>
                </a:lnTo>
                <a:lnTo>
                  <a:pt x="176998" y="40734"/>
                </a:lnTo>
                <a:lnTo>
                  <a:pt x="179456" y="51244"/>
                </a:lnTo>
                <a:lnTo>
                  <a:pt x="176810" y="62177"/>
                </a:lnTo>
                <a:lnTo>
                  <a:pt x="169717" y="69699"/>
                </a:lnTo>
                <a:lnTo>
                  <a:pt x="159445" y="74042"/>
                </a:lnTo>
                <a:lnTo>
                  <a:pt x="147262" y="75438"/>
                </a:lnTo>
                <a:lnTo>
                  <a:pt x="175053" y="75438"/>
                </a:lnTo>
                <a:lnTo>
                  <a:pt x="180957" y="71723"/>
                </a:lnTo>
                <a:lnTo>
                  <a:pt x="187776" y="62864"/>
                </a:lnTo>
                <a:lnTo>
                  <a:pt x="190505" y="50291"/>
                </a:lnTo>
                <a:lnTo>
                  <a:pt x="187221" y="36004"/>
                </a:lnTo>
                <a:lnTo>
                  <a:pt x="179341" y="26670"/>
                </a:lnTo>
                <a:close/>
              </a:path>
              <a:path w="1092200" h="191770">
                <a:moveTo>
                  <a:pt x="149548" y="16764"/>
                </a:moveTo>
                <a:lnTo>
                  <a:pt x="136523" y="18243"/>
                </a:lnTo>
                <a:lnTo>
                  <a:pt x="125212" y="22312"/>
                </a:lnTo>
                <a:lnTo>
                  <a:pt x="115687" y="28417"/>
                </a:lnTo>
                <a:lnTo>
                  <a:pt x="108019" y="36004"/>
                </a:lnTo>
                <a:lnTo>
                  <a:pt x="114877" y="42862"/>
                </a:lnTo>
                <a:lnTo>
                  <a:pt x="122107" y="35912"/>
                </a:lnTo>
                <a:lnTo>
                  <a:pt x="129998" y="30837"/>
                </a:lnTo>
                <a:lnTo>
                  <a:pt x="138853" y="27726"/>
                </a:lnTo>
                <a:lnTo>
                  <a:pt x="148976" y="26670"/>
                </a:lnTo>
                <a:lnTo>
                  <a:pt x="179341" y="26670"/>
                </a:lnTo>
                <a:lnTo>
                  <a:pt x="178313" y="25455"/>
                </a:lnTo>
                <a:lnTo>
                  <a:pt x="165270" y="18975"/>
                </a:lnTo>
                <a:lnTo>
                  <a:pt x="149548" y="16764"/>
                </a:lnTo>
                <a:close/>
              </a:path>
              <a:path w="1092200" h="191770">
                <a:moveTo>
                  <a:pt x="316629" y="41719"/>
                </a:moveTo>
                <a:lnTo>
                  <a:pt x="302278" y="41719"/>
                </a:lnTo>
                <a:lnTo>
                  <a:pt x="294087" y="43561"/>
                </a:lnTo>
                <a:lnTo>
                  <a:pt x="267143" y="70925"/>
                </a:lnTo>
                <a:lnTo>
                  <a:pt x="263607" y="95250"/>
                </a:lnTo>
                <a:lnTo>
                  <a:pt x="263976" y="103893"/>
                </a:lnTo>
                <a:lnTo>
                  <a:pt x="293198" y="145796"/>
                </a:lnTo>
                <a:lnTo>
                  <a:pt x="301262" y="147637"/>
                </a:lnTo>
                <a:lnTo>
                  <a:pt x="316121" y="147637"/>
                </a:lnTo>
                <a:lnTo>
                  <a:pt x="321074" y="147129"/>
                </a:lnTo>
                <a:lnTo>
                  <a:pt x="325138" y="146113"/>
                </a:lnTo>
                <a:lnTo>
                  <a:pt x="329329" y="145224"/>
                </a:lnTo>
                <a:lnTo>
                  <a:pt x="333139" y="143891"/>
                </a:lnTo>
                <a:lnTo>
                  <a:pt x="336568" y="142113"/>
                </a:lnTo>
                <a:lnTo>
                  <a:pt x="336568" y="133159"/>
                </a:lnTo>
                <a:lnTo>
                  <a:pt x="303612" y="133159"/>
                </a:lnTo>
                <a:lnTo>
                  <a:pt x="298214" y="131699"/>
                </a:lnTo>
                <a:lnTo>
                  <a:pt x="280986" y="86260"/>
                </a:lnTo>
                <a:lnTo>
                  <a:pt x="282022" y="79438"/>
                </a:lnTo>
                <a:lnTo>
                  <a:pt x="286340" y="68008"/>
                </a:lnTo>
                <a:lnTo>
                  <a:pt x="289642" y="63690"/>
                </a:lnTo>
                <a:lnTo>
                  <a:pt x="298532" y="57848"/>
                </a:lnTo>
                <a:lnTo>
                  <a:pt x="304183" y="56388"/>
                </a:lnTo>
                <a:lnTo>
                  <a:pt x="334901" y="56388"/>
                </a:lnTo>
                <a:lnTo>
                  <a:pt x="338283" y="47244"/>
                </a:lnTo>
                <a:lnTo>
                  <a:pt x="335235" y="45720"/>
                </a:lnTo>
                <a:lnTo>
                  <a:pt x="331298" y="44450"/>
                </a:lnTo>
                <a:lnTo>
                  <a:pt x="326472" y="43434"/>
                </a:lnTo>
                <a:lnTo>
                  <a:pt x="321646" y="42291"/>
                </a:lnTo>
                <a:lnTo>
                  <a:pt x="316629" y="41719"/>
                </a:lnTo>
                <a:close/>
              </a:path>
              <a:path w="1092200" h="191770">
                <a:moveTo>
                  <a:pt x="336568" y="127254"/>
                </a:moveTo>
                <a:lnTo>
                  <a:pt x="333012" y="128905"/>
                </a:lnTo>
                <a:lnTo>
                  <a:pt x="329075" y="130302"/>
                </a:lnTo>
                <a:lnTo>
                  <a:pt x="320566" y="132588"/>
                </a:lnTo>
                <a:lnTo>
                  <a:pt x="315677" y="133159"/>
                </a:lnTo>
                <a:lnTo>
                  <a:pt x="336568" y="133159"/>
                </a:lnTo>
                <a:lnTo>
                  <a:pt x="336568" y="127254"/>
                </a:lnTo>
                <a:close/>
              </a:path>
              <a:path w="1092200" h="191770">
                <a:moveTo>
                  <a:pt x="334901" y="56388"/>
                </a:moveTo>
                <a:lnTo>
                  <a:pt x="314597" y="56388"/>
                </a:lnTo>
                <a:lnTo>
                  <a:pt x="318407" y="56896"/>
                </a:lnTo>
                <a:lnTo>
                  <a:pt x="326535" y="58928"/>
                </a:lnTo>
                <a:lnTo>
                  <a:pt x="330091" y="60007"/>
                </a:lnTo>
                <a:lnTo>
                  <a:pt x="333139" y="61150"/>
                </a:lnTo>
                <a:lnTo>
                  <a:pt x="334901" y="56388"/>
                </a:lnTo>
                <a:close/>
              </a:path>
              <a:path w="1092200" h="191770">
                <a:moveTo>
                  <a:pt x="409048" y="41719"/>
                </a:moveTo>
                <a:lnTo>
                  <a:pt x="391268" y="41719"/>
                </a:lnTo>
                <a:lnTo>
                  <a:pt x="383330" y="43878"/>
                </a:lnTo>
                <a:lnTo>
                  <a:pt x="358244" y="72973"/>
                </a:lnTo>
                <a:lnTo>
                  <a:pt x="355136" y="95440"/>
                </a:lnTo>
                <a:lnTo>
                  <a:pt x="355517" y="103596"/>
                </a:lnTo>
                <a:lnTo>
                  <a:pt x="378568" y="141732"/>
                </a:lnTo>
                <a:lnTo>
                  <a:pt x="404285" y="147637"/>
                </a:lnTo>
                <a:lnTo>
                  <a:pt x="411270" y="147637"/>
                </a:lnTo>
                <a:lnTo>
                  <a:pt x="417303" y="147066"/>
                </a:lnTo>
                <a:lnTo>
                  <a:pt x="422383" y="145923"/>
                </a:lnTo>
                <a:lnTo>
                  <a:pt x="427463" y="144907"/>
                </a:lnTo>
                <a:lnTo>
                  <a:pt x="432606" y="143256"/>
                </a:lnTo>
                <a:lnTo>
                  <a:pt x="437813" y="140970"/>
                </a:lnTo>
                <a:lnTo>
                  <a:pt x="437813" y="133350"/>
                </a:lnTo>
                <a:lnTo>
                  <a:pt x="405047" y="133350"/>
                </a:lnTo>
                <a:lnTo>
                  <a:pt x="397799" y="132778"/>
                </a:lnTo>
                <a:lnTo>
                  <a:pt x="372472" y="97917"/>
                </a:lnTo>
                <a:lnTo>
                  <a:pt x="442385" y="97917"/>
                </a:lnTo>
                <a:lnTo>
                  <a:pt x="442385" y="84582"/>
                </a:lnTo>
                <a:lnTo>
                  <a:pt x="372853" y="84582"/>
                </a:lnTo>
                <a:lnTo>
                  <a:pt x="373742" y="75438"/>
                </a:lnTo>
                <a:lnTo>
                  <a:pt x="376472" y="68326"/>
                </a:lnTo>
                <a:lnTo>
                  <a:pt x="385743" y="58039"/>
                </a:lnTo>
                <a:lnTo>
                  <a:pt x="392093" y="55435"/>
                </a:lnTo>
                <a:lnTo>
                  <a:pt x="432861" y="55435"/>
                </a:lnTo>
                <a:lnTo>
                  <a:pt x="429114" y="51244"/>
                </a:lnTo>
                <a:lnTo>
                  <a:pt x="422764" y="47434"/>
                </a:lnTo>
                <a:lnTo>
                  <a:pt x="416541" y="43624"/>
                </a:lnTo>
                <a:lnTo>
                  <a:pt x="409048" y="41719"/>
                </a:lnTo>
                <a:close/>
              </a:path>
              <a:path w="1092200" h="191770">
                <a:moveTo>
                  <a:pt x="437813" y="126301"/>
                </a:moveTo>
                <a:lnTo>
                  <a:pt x="411524" y="133350"/>
                </a:lnTo>
                <a:lnTo>
                  <a:pt x="437813" y="133350"/>
                </a:lnTo>
                <a:lnTo>
                  <a:pt x="437813" y="126301"/>
                </a:lnTo>
                <a:close/>
              </a:path>
              <a:path w="1092200" h="191770">
                <a:moveTo>
                  <a:pt x="432861" y="55435"/>
                </a:moveTo>
                <a:lnTo>
                  <a:pt x="405809" y="55435"/>
                </a:lnTo>
                <a:lnTo>
                  <a:pt x="410445" y="56705"/>
                </a:lnTo>
                <a:lnTo>
                  <a:pt x="414001" y="59245"/>
                </a:lnTo>
                <a:lnTo>
                  <a:pt x="424859" y="84582"/>
                </a:lnTo>
                <a:lnTo>
                  <a:pt x="442385" y="84582"/>
                </a:lnTo>
                <a:lnTo>
                  <a:pt x="442385" y="78549"/>
                </a:lnTo>
                <a:lnTo>
                  <a:pt x="440671" y="70485"/>
                </a:lnTo>
                <a:lnTo>
                  <a:pt x="437242" y="63627"/>
                </a:lnTo>
                <a:lnTo>
                  <a:pt x="433940" y="56642"/>
                </a:lnTo>
                <a:lnTo>
                  <a:pt x="432861" y="55435"/>
                </a:lnTo>
                <a:close/>
              </a:path>
              <a:path w="1092200" h="191770">
                <a:moveTo>
                  <a:pt x="485143" y="43624"/>
                </a:moveTo>
                <a:lnTo>
                  <a:pt x="468379" y="43624"/>
                </a:lnTo>
                <a:lnTo>
                  <a:pt x="468379" y="145732"/>
                </a:lnTo>
                <a:lnTo>
                  <a:pt x="485143" y="145732"/>
                </a:lnTo>
                <a:lnTo>
                  <a:pt x="485143" y="100203"/>
                </a:lnTo>
                <a:lnTo>
                  <a:pt x="557343" y="100203"/>
                </a:lnTo>
                <a:lnTo>
                  <a:pt x="557343" y="86106"/>
                </a:lnTo>
                <a:lnTo>
                  <a:pt x="485143" y="86106"/>
                </a:lnTo>
                <a:lnTo>
                  <a:pt x="485143" y="43624"/>
                </a:lnTo>
                <a:close/>
              </a:path>
              <a:path w="1092200" h="191770">
                <a:moveTo>
                  <a:pt x="557343" y="100203"/>
                </a:moveTo>
                <a:lnTo>
                  <a:pt x="540579" y="100203"/>
                </a:lnTo>
                <a:lnTo>
                  <a:pt x="540579" y="145732"/>
                </a:lnTo>
                <a:lnTo>
                  <a:pt x="557343" y="145732"/>
                </a:lnTo>
                <a:lnTo>
                  <a:pt x="557343" y="100203"/>
                </a:lnTo>
                <a:close/>
              </a:path>
              <a:path w="1092200" h="191770">
                <a:moveTo>
                  <a:pt x="557343" y="43624"/>
                </a:moveTo>
                <a:lnTo>
                  <a:pt x="540579" y="43624"/>
                </a:lnTo>
                <a:lnTo>
                  <a:pt x="540579" y="86106"/>
                </a:lnTo>
                <a:lnTo>
                  <a:pt x="557343" y="86106"/>
                </a:lnTo>
                <a:lnTo>
                  <a:pt x="557343" y="43624"/>
                </a:lnTo>
                <a:close/>
              </a:path>
              <a:path w="1092200" h="191770">
                <a:moveTo>
                  <a:pt x="626822" y="57721"/>
                </a:moveTo>
                <a:lnTo>
                  <a:pt x="610248" y="57721"/>
                </a:lnTo>
                <a:lnTo>
                  <a:pt x="610248" y="145732"/>
                </a:lnTo>
                <a:lnTo>
                  <a:pt x="626822" y="145732"/>
                </a:lnTo>
                <a:lnTo>
                  <a:pt x="626822" y="57721"/>
                </a:lnTo>
                <a:close/>
              </a:path>
              <a:path w="1092200" h="191770">
                <a:moveTo>
                  <a:pt x="660159" y="43624"/>
                </a:moveTo>
                <a:lnTo>
                  <a:pt x="577292" y="43624"/>
                </a:lnTo>
                <a:lnTo>
                  <a:pt x="577292" y="57721"/>
                </a:lnTo>
                <a:lnTo>
                  <a:pt x="660159" y="57721"/>
                </a:lnTo>
                <a:lnTo>
                  <a:pt x="660159" y="43624"/>
                </a:lnTo>
                <a:close/>
              </a:path>
              <a:path w="1092200" h="191770">
                <a:moveTo>
                  <a:pt x="754378" y="43624"/>
                </a:moveTo>
                <a:lnTo>
                  <a:pt x="708658" y="43624"/>
                </a:lnTo>
                <a:lnTo>
                  <a:pt x="700871" y="44112"/>
                </a:lnTo>
                <a:lnTo>
                  <a:pt x="672463" y="63944"/>
                </a:lnTo>
                <a:lnTo>
                  <a:pt x="672478" y="79756"/>
                </a:lnTo>
                <a:lnTo>
                  <a:pt x="696276" y="102870"/>
                </a:lnTo>
                <a:lnTo>
                  <a:pt x="667129" y="145732"/>
                </a:lnTo>
                <a:lnTo>
                  <a:pt x="686560" y="145732"/>
                </a:lnTo>
                <a:lnTo>
                  <a:pt x="712849" y="105156"/>
                </a:lnTo>
                <a:lnTo>
                  <a:pt x="754378" y="105156"/>
                </a:lnTo>
                <a:lnTo>
                  <a:pt x="754378" y="91249"/>
                </a:lnTo>
                <a:lnTo>
                  <a:pt x="705737" y="91249"/>
                </a:lnTo>
                <a:lnTo>
                  <a:pt x="699577" y="89852"/>
                </a:lnTo>
                <a:lnTo>
                  <a:pt x="695133" y="87058"/>
                </a:lnTo>
                <a:lnTo>
                  <a:pt x="690814" y="84137"/>
                </a:lnTo>
                <a:lnTo>
                  <a:pt x="688655" y="79756"/>
                </a:lnTo>
                <a:lnTo>
                  <a:pt x="688655" y="69088"/>
                </a:lnTo>
                <a:lnTo>
                  <a:pt x="690306" y="65151"/>
                </a:lnTo>
                <a:lnTo>
                  <a:pt x="693608" y="62103"/>
                </a:lnTo>
                <a:lnTo>
                  <a:pt x="697038" y="59055"/>
                </a:lnTo>
                <a:lnTo>
                  <a:pt x="702626" y="57531"/>
                </a:lnTo>
                <a:lnTo>
                  <a:pt x="754378" y="57531"/>
                </a:lnTo>
                <a:lnTo>
                  <a:pt x="754378" y="43624"/>
                </a:lnTo>
                <a:close/>
              </a:path>
              <a:path w="1092200" h="191770">
                <a:moveTo>
                  <a:pt x="754378" y="105156"/>
                </a:moveTo>
                <a:lnTo>
                  <a:pt x="737614" y="105156"/>
                </a:lnTo>
                <a:lnTo>
                  <a:pt x="737614" y="145732"/>
                </a:lnTo>
                <a:lnTo>
                  <a:pt x="754378" y="145732"/>
                </a:lnTo>
                <a:lnTo>
                  <a:pt x="754378" y="105156"/>
                </a:lnTo>
                <a:close/>
              </a:path>
              <a:path w="1092200" h="191770">
                <a:moveTo>
                  <a:pt x="754378" y="57531"/>
                </a:moveTo>
                <a:lnTo>
                  <a:pt x="737614" y="57531"/>
                </a:lnTo>
                <a:lnTo>
                  <a:pt x="737614" y="91249"/>
                </a:lnTo>
                <a:lnTo>
                  <a:pt x="754378" y="91249"/>
                </a:lnTo>
                <a:lnTo>
                  <a:pt x="754378" y="57531"/>
                </a:lnTo>
                <a:close/>
              </a:path>
              <a:path w="1092200" h="191770">
                <a:moveTo>
                  <a:pt x="870315" y="0"/>
                </a:moveTo>
                <a:lnTo>
                  <a:pt x="832279" y="6794"/>
                </a:lnTo>
                <a:lnTo>
                  <a:pt x="795270" y="26408"/>
                </a:lnTo>
                <a:lnTo>
                  <a:pt x="782447" y="63769"/>
                </a:lnTo>
                <a:lnTo>
                  <a:pt x="781434" y="87439"/>
                </a:lnTo>
                <a:lnTo>
                  <a:pt x="781554" y="91880"/>
                </a:lnTo>
                <a:lnTo>
                  <a:pt x="797989" y="136779"/>
                </a:lnTo>
                <a:lnTo>
                  <a:pt x="820658" y="147637"/>
                </a:lnTo>
                <a:lnTo>
                  <a:pt x="836914" y="147637"/>
                </a:lnTo>
                <a:lnTo>
                  <a:pt x="822881" y="133731"/>
                </a:lnTo>
                <a:lnTo>
                  <a:pt x="817801" y="132397"/>
                </a:lnTo>
                <a:lnTo>
                  <a:pt x="798941" y="97028"/>
                </a:lnTo>
                <a:lnTo>
                  <a:pt x="798497" y="84772"/>
                </a:lnTo>
                <a:lnTo>
                  <a:pt x="799767" y="82613"/>
                </a:lnTo>
                <a:lnTo>
                  <a:pt x="801926" y="79946"/>
                </a:lnTo>
                <a:lnTo>
                  <a:pt x="808022" y="73596"/>
                </a:lnTo>
                <a:lnTo>
                  <a:pt x="811832" y="70802"/>
                </a:lnTo>
                <a:lnTo>
                  <a:pt x="816404" y="68389"/>
                </a:lnTo>
                <a:lnTo>
                  <a:pt x="818461" y="67246"/>
                </a:lnTo>
                <a:lnTo>
                  <a:pt x="799640" y="67246"/>
                </a:lnTo>
                <a:lnTo>
                  <a:pt x="799884" y="60388"/>
                </a:lnTo>
                <a:lnTo>
                  <a:pt x="816213" y="27241"/>
                </a:lnTo>
                <a:lnTo>
                  <a:pt x="819515" y="25082"/>
                </a:lnTo>
                <a:lnTo>
                  <a:pt x="823262" y="23558"/>
                </a:lnTo>
                <a:lnTo>
                  <a:pt x="830374" y="22034"/>
                </a:lnTo>
                <a:lnTo>
                  <a:pt x="833739" y="21399"/>
                </a:lnTo>
                <a:lnTo>
                  <a:pt x="837549" y="20764"/>
                </a:lnTo>
                <a:lnTo>
                  <a:pt x="841486" y="20002"/>
                </a:lnTo>
                <a:lnTo>
                  <a:pt x="845550" y="19304"/>
                </a:lnTo>
                <a:lnTo>
                  <a:pt x="849741" y="18669"/>
                </a:lnTo>
                <a:lnTo>
                  <a:pt x="853932" y="17907"/>
                </a:lnTo>
                <a:lnTo>
                  <a:pt x="858060" y="17208"/>
                </a:lnTo>
                <a:lnTo>
                  <a:pt x="862124" y="16573"/>
                </a:lnTo>
                <a:lnTo>
                  <a:pt x="866188" y="15811"/>
                </a:lnTo>
                <a:lnTo>
                  <a:pt x="869871" y="15176"/>
                </a:lnTo>
                <a:lnTo>
                  <a:pt x="873173" y="14668"/>
                </a:lnTo>
                <a:lnTo>
                  <a:pt x="870315" y="0"/>
                </a:lnTo>
                <a:close/>
              </a:path>
              <a:path w="1092200" h="191770">
                <a:moveTo>
                  <a:pt x="865870" y="64579"/>
                </a:moveTo>
                <a:lnTo>
                  <a:pt x="840534" y="64579"/>
                </a:lnTo>
                <a:lnTo>
                  <a:pt x="846884" y="67627"/>
                </a:lnTo>
                <a:lnTo>
                  <a:pt x="850694" y="73723"/>
                </a:lnTo>
                <a:lnTo>
                  <a:pt x="854631" y="79692"/>
                </a:lnTo>
                <a:lnTo>
                  <a:pt x="856492" y="87439"/>
                </a:lnTo>
                <a:lnTo>
                  <a:pt x="856599" y="106934"/>
                </a:lnTo>
                <a:lnTo>
                  <a:pt x="855456" y="113855"/>
                </a:lnTo>
                <a:lnTo>
                  <a:pt x="850884" y="124269"/>
                </a:lnTo>
                <a:lnTo>
                  <a:pt x="847646" y="128016"/>
                </a:lnTo>
                <a:lnTo>
                  <a:pt x="843455" y="130302"/>
                </a:lnTo>
                <a:lnTo>
                  <a:pt x="839391" y="132588"/>
                </a:lnTo>
                <a:lnTo>
                  <a:pt x="834565" y="133731"/>
                </a:lnTo>
                <a:lnTo>
                  <a:pt x="863381" y="133731"/>
                </a:lnTo>
                <a:lnTo>
                  <a:pt x="874316" y="87439"/>
                </a:lnTo>
                <a:lnTo>
                  <a:pt x="872792" y="79438"/>
                </a:lnTo>
                <a:lnTo>
                  <a:pt x="869744" y="72580"/>
                </a:lnTo>
                <a:lnTo>
                  <a:pt x="866823" y="65722"/>
                </a:lnTo>
                <a:lnTo>
                  <a:pt x="865870" y="64579"/>
                </a:lnTo>
                <a:close/>
              </a:path>
              <a:path w="1092200" h="191770">
                <a:moveTo>
                  <a:pt x="843201" y="50673"/>
                </a:moveTo>
                <a:lnTo>
                  <a:pt x="828723" y="50673"/>
                </a:lnTo>
                <a:lnTo>
                  <a:pt x="823706" y="51562"/>
                </a:lnTo>
                <a:lnTo>
                  <a:pt x="800783" y="67246"/>
                </a:lnTo>
                <a:lnTo>
                  <a:pt x="818461" y="67246"/>
                </a:lnTo>
                <a:lnTo>
                  <a:pt x="820976" y="65849"/>
                </a:lnTo>
                <a:lnTo>
                  <a:pt x="826056" y="64579"/>
                </a:lnTo>
                <a:lnTo>
                  <a:pt x="865870" y="64579"/>
                </a:lnTo>
                <a:lnTo>
                  <a:pt x="862378" y="60388"/>
                </a:lnTo>
                <a:lnTo>
                  <a:pt x="856409" y="56578"/>
                </a:lnTo>
                <a:lnTo>
                  <a:pt x="850567" y="52641"/>
                </a:lnTo>
                <a:lnTo>
                  <a:pt x="843201" y="50673"/>
                </a:lnTo>
                <a:close/>
              </a:path>
              <a:path w="1092200" h="191770">
                <a:moveTo>
                  <a:pt x="914441" y="43624"/>
                </a:moveTo>
                <a:lnTo>
                  <a:pt x="900725" y="43624"/>
                </a:lnTo>
                <a:lnTo>
                  <a:pt x="900725" y="191452"/>
                </a:lnTo>
                <a:lnTo>
                  <a:pt x="917489" y="191452"/>
                </a:lnTo>
                <a:lnTo>
                  <a:pt x="917424" y="145669"/>
                </a:lnTo>
                <a:lnTo>
                  <a:pt x="917352" y="144145"/>
                </a:lnTo>
                <a:lnTo>
                  <a:pt x="916854" y="137668"/>
                </a:lnTo>
                <a:lnTo>
                  <a:pt x="916600" y="134937"/>
                </a:lnTo>
                <a:lnTo>
                  <a:pt x="916346" y="132778"/>
                </a:lnTo>
                <a:lnTo>
                  <a:pt x="935618" y="132778"/>
                </a:lnTo>
                <a:lnTo>
                  <a:pt x="917489" y="102870"/>
                </a:lnTo>
                <a:lnTo>
                  <a:pt x="917573" y="85975"/>
                </a:lnTo>
                <a:lnTo>
                  <a:pt x="929681" y="59817"/>
                </a:lnTo>
                <a:lnTo>
                  <a:pt x="933273" y="57531"/>
                </a:lnTo>
                <a:lnTo>
                  <a:pt x="916727" y="57531"/>
                </a:lnTo>
                <a:lnTo>
                  <a:pt x="914441" y="43624"/>
                </a:lnTo>
                <a:close/>
              </a:path>
              <a:path w="1092200" h="191770">
                <a:moveTo>
                  <a:pt x="935618" y="132778"/>
                </a:moveTo>
                <a:lnTo>
                  <a:pt x="917489" y="132778"/>
                </a:lnTo>
                <a:lnTo>
                  <a:pt x="919521" y="135445"/>
                </a:lnTo>
                <a:lnTo>
                  <a:pt x="943905" y="147637"/>
                </a:lnTo>
                <a:lnTo>
                  <a:pt x="957621" y="147637"/>
                </a:lnTo>
                <a:lnTo>
                  <a:pt x="964987" y="145669"/>
                </a:lnTo>
                <a:lnTo>
                  <a:pt x="977560" y="137668"/>
                </a:lnTo>
                <a:lnTo>
                  <a:pt x="980785" y="133731"/>
                </a:lnTo>
                <a:lnTo>
                  <a:pt x="939270" y="133731"/>
                </a:lnTo>
                <a:lnTo>
                  <a:pt x="935618" y="132778"/>
                </a:lnTo>
                <a:close/>
              </a:path>
              <a:path w="1092200" h="191770">
                <a:moveTo>
                  <a:pt x="980246" y="55816"/>
                </a:moveTo>
                <a:lnTo>
                  <a:pt x="955653" y="55816"/>
                </a:lnTo>
                <a:lnTo>
                  <a:pt x="962574" y="59309"/>
                </a:lnTo>
                <a:lnTo>
                  <a:pt x="967019" y="66294"/>
                </a:lnTo>
                <a:lnTo>
                  <a:pt x="970020" y="71973"/>
                </a:lnTo>
                <a:lnTo>
                  <a:pt x="972163" y="78533"/>
                </a:lnTo>
                <a:lnTo>
                  <a:pt x="973449" y="85975"/>
                </a:lnTo>
                <a:lnTo>
                  <a:pt x="973877" y="94297"/>
                </a:lnTo>
                <a:lnTo>
                  <a:pt x="973877" y="101917"/>
                </a:lnTo>
                <a:lnTo>
                  <a:pt x="972861" y="108712"/>
                </a:lnTo>
                <a:lnTo>
                  <a:pt x="970829" y="114681"/>
                </a:lnTo>
                <a:lnTo>
                  <a:pt x="968924" y="120523"/>
                </a:lnTo>
                <a:lnTo>
                  <a:pt x="965940" y="125158"/>
                </a:lnTo>
                <a:lnTo>
                  <a:pt x="961876" y="128587"/>
                </a:lnTo>
                <a:lnTo>
                  <a:pt x="957939" y="132016"/>
                </a:lnTo>
                <a:lnTo>
                  <a:pt x="952859" y="133731"/>
                </a:lnTo>
                <a:lnTo>
                  <a:pt x="980785" y="133731"/>
                </a:lnTo>
                <a:lnTo>
                  <a:pt x="991213" y="94488"/>
                </a:lnTo>
                <a:lnTo>
                  <a:pt x="990486" y="82081"/>
                </a:lnTo>
                <a:lnTo>
                  <a:pt x="988308" y="71342"/>
                </a:lnTo>
                <a:lnTo>
                  <a:pt x="984676" y="62269"/>
                </a:lnTo>
                <a:lnTo>
                  <a:pt x="980246" y="55816"/>
                </a:lnTo>
                <a:close/>
              </a:path>
              <a:path w="1092200" h="191770">
                <a:moveTo>
                  <a:pt x="949303" y="41719"/>
                </a:moveTo>
                <a:lnTo>
                  <a:pt x="943842" y="41719"/>
                </a:lnTo>
                <a:lnTo>
                  <a:pt x="939079" y="42418"/>
                </a:lnTo>
                <a:lnTo>
                  <a:pt x="917489" y="57531"/>
                </a:lnTo>
                <a:lnTo>
                  <a:pt x="933273" y="57531"/>
                </a:lnTo>
                <a:lnTo>
                  <a:pt x="933872" y="57150"/>
                </a:lnTo>
                <a:lnTo>
                  <a:pt x="939397" y="55816"/>
                </a:lnTo>
                <a:lnTo>
                  <a:pt x="980246" y="55816"/>
                </a:lnTo>
                <a:lnTo>
                  <a:pt x="979592" y="54864"/>
                </a:lnTo>
                <a:lnTo>
                  <a:pt x="973413" y="49113"/>
                </a:lnTo>
                <a:lnTo>
                  <a:pt x="966305" y="45005"/>
                </a:lnTo>
                <a:lnTo>
                  <a:pt x="958268" y="42541"/>
                </a:lnTo>
                <a:lnTo>
                  <a:pt x="949303" y="41719"/>
                </a:lnTo>
                <a:close/>
              </a:path>
              <a:path w="1092200" h="191770">
                <a:moveTo>
                  <a:pt x="1092032" y="43624"/>
                </a:moveTo>
                <a:lnTo>
                  <a:pt x="1046312" y="43624"/>
                </a:lnTo>
                <a:lnTo>
                  <a:pt x="1038525" y="44112"/>
                </a:lnTo>
                <a:lnTo>
                  <a:pt x="1010117" y="63944"/>
                </a:lnTo>
                <a:lnTo>
                  <a:pt x="1010131" y="79756"/>
                </a:lnTo>
                <a:lnTo>
                  <a:pt x="1033929" y="102870"/>
                </a:lnTo>
                <a:lnTo>
                  <a:pt x="1004783" y="145732"/>
                </a:lnTo>
                <a:lnTo>
                  <a:pt x="1024214" y="145732"/>
                </a:lnTo>
                <a:lnTo>
                  <a:pt x="1050503" y="105156"/>
                </a:lnTo>
                <a:lnTo>
                  <a:pt x="1092032" y="105156"/>
                </a:lnTo>
                <a:lnTo>
                  <a:pt x="1092032" y="91249"/>
                </a:lnTo>
                <a:lnTo>
                  <a:pt x="1043391" y="91249"/>
                </a:lnTo>
                <a:lnTo>
                  <a:pt x="1037231" y="89852"/>
                </a:lnTo>
                <a:lnTo>
                  <a:pt x="1032786" y="87058"/>
                </a:lnTo>
                <a:lnTo>
                  <a:pt x="1028468" y="84137"/>
                </a:lnTo>
                <a:lnTo>
                  <a:pt x="1026309" y="79756"/>
                </a:lnTo>
                <a:lnTo>
                  <a:pt x="1026309" y="69088"/>
                </a:lnTo>
                <a:lnTo>
                  <a:pt x="1027960" y="65151"/>
                </a:lnTo>
                <a:lnTo>
                  <a:pt x="1031262" y="62103"/>
                </a:lnTo>
                <a:lnTo>
                  <a:pt x="1034691" y="59055"/>
                </a:lnTo>
                <a:lnTo>
                  <a:pt x="1040279" y="57531"/>
                </a:lnTo>
                <a:lnTo>
                  <a:pt x="1092032" y="57531"/>
                </a:lnTo>
                <a:lnTo>
                  <a:pt x="1092032" y="43624"/>
                </a:lnTo>
                <a:close/>
              </a:path>
              <a:path w="1092200" h="191770">
                <a:moveTo>
                  <a:pt x="1092032" y="105156"/>
                </a:moveTo>
                <a:lnTo>
                  <a:pt x="1075268" y="105156"/>
                </a:lnTo>
                <a:lnTo>
                  <a:pt x="1075268" y="145732"/>
                </a:lnTo>
                <a:lnTo>
                  <a:pt x="1092032" y="145732"/>
                </a:lnTo>
                <a:lnTo>
                  <a:pt x="1092032" y="105156"/>
                </a:lnTo>
                <a:close/>
              </a:path>
              <a:path w="1092200" h="191770">
                <a:moveTo>
                  <a:pt x="1092032" y="57531"/>
                </a:moveTo>
                <a:lnTo>
                  <a:pt x="1075268" y="57531"/>
                </a:lnTo>
                <a:lnTo>
                  <a:pt x="1075268" y="91249"/>
                </a:lnTo>
                <a:lnTo>
                  <a:pt x="1092032" y="91249"/>
                </a:lnTo>
                <a:lnTo>
                  <a:pt x="1092032" y="57531"/>
                </a:lnTo>
                <a:close/>
              </a:path>
            </a:pathLst>
          </a:custGeom>
          <a:solidFill>
            <a:srgbClr val="FD0505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0264" name="object 61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1068388" y="10644188"/>
            <a:ext cx="4495800" cy="191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5" name="object 2"/>
          <p:cNvGrpSpPr>
            <a:grpSpLocks/>
          </p:cNvGrpSpPr>
          <p:nvPr/>
        </p:nvGrpSpPr>
        <p:grpSpPr bwMode="auto">
          <a:xfrm>
            <a:off x="0" y="0"/>
            <a:ext cx="19456400" cy="13716000"/>
            <a:chOff x="0" y="0"/>
            <a:chExt cx="19456400" cy="13716000"/>
          </a:xfrm>
        </p:grpSpPr>
        <p:pic>
          <p:nvPicPr>
            <p:cNvPr id="11266" name="object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19456400" cy="1371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67" name="object 4"/>
            <p:cNvSpPr>
              <a:spLocks/>
            </p:cNvSpPr>
            <p:nvPr/>
          </p:nvSpPr>
          <p:spPr bwMode="auto">
            <a:xfrm>
              <a:off x="0" y="0"/>
              <a:ext cx="19456400" cy="13716000"/>
            </a:xfrm>
            <a:custGeom>
              <a:avLst/>
              <a:gdLst/>
              <a:ahLst/>
              <a:cxnLst>
                <a:cxn ang="0">
                  <a:pos x="19456400" y="0"/>
                </a:cxn>
                <a:cxn ang="0">
                  <a:pos x="0" y="0"/>
                </a:cxn>
                <a:cxn ang="0">
                  <a:pos x="0" y="13716000"/>
                </a:cxn>
                <a:cxn ang="0">
                  <a:pos x="19456400" y="13716000"/>
                </a:cxn>
                <a:cxn ang="0">
                  <a:pos x="19456400" y="0"/>
                </a:cxn>
              </a:cxnLst>
              <a:rect l="0" t="0" r="r" b="b"/>
              <a:pathLst>
                <a:path w="19456400" h="13716000">
                  <a:moveTo>
                    <a:pt x="1945640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19456400" y="13716000"/>
                  </a:lnTo>
                  <a:lnTo>
                    <a:pt x="19456400" y="0"/>
                  </a:lnTo>
                  <a:close/>
                </a:path>
              </a:pathLst>
            </a:custGeom>
            <a:solidFill>
              <a:srgbClr val="000000">
                <a:alpha val="23921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pic>
          <p:nvPicPr>
            <p:cNvPr id="11268" name="object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19456400" cy="1371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69" name="object 6"/>
            <p:cNvSpPr>
              <a:spLocks/>
            </p:cNvSpPr>
            <p:nvPr/>
          </p:nvSpPr>
          <p:spPr bwMode="auto">
            <a:xfrm>
              <a:off x="1332991" y="870001"/>
              <a:ext cx="7917815" cy="487680"/>
            </a:xfrm>
            <a:custGeom>
              <a:avLst/>
              <a:gdLst/>
              <a:ahLst/>
              <a:cxnLst>
                <a:cxn ang="0">
                  <a:pos x="268306" y="398146"/>
                </a:cxn>
                <a:cxn ang="0">
                  <a:pos x="321764" y="76809"/>
                </a:cxn>
                <a:cxn ang="0">
                  <a:pos x="192376" y="165687"/>
                </a:cxn>
                <a:cxn ang="0">
                  <a:pos x="248716" y="291388"/>
                </a:cxn>
                <a:cxn ang="0">
                  <a:pos x="325650" y="260175"/>
                </a:cxn>
                <a:cxn ang="0">
                  <a:pos x="321764" y="76809"/>
                </a:cxn>
                <a:cxn ang="0">
                  <a:pos x="99822" y="87553"/>
                </a:cxn>
                <a:cxn ang="0">
                  <a:pos x="167640" y="0"/>
                </a:cxn>
                <a:cxn ang="0">
                  <a:pos x="504963" y="267614"/>
                </a:cxn>
                <a:cxn ang="0">
                  <a:pos x="752741" y="343814"/>
                </a:cxn>
                <a:cxn ang="0">
                  <a:pos x="869865" y="213969"/>
                </a:cxn>
                <a:cxn ang="0">
                  <a:pos x="1219166" y="412699"/>
                </a:cxn>
                <a:cxn ang="0">
                  <a:pos x="1182590" y="82295"/>
                </a:cxn>
                <a:cxn ang="0">
                  <a:pos x="1095417" y="82295"/>
                </a:cxn>
                <a:cxn ang="0">
                  <a:pos x="1350940" y="343814"/>
                </a:cxn>
                <a:cxn ang="0">
                  <a:pos x="1525285" y="343814"/>
                </a:cxn>
                <a:cxn ang="0">
                  <a:pos x="1525720" y="92659"/>
                </a:cxn>
                <a:cxn ang="0">
                  <a:pos x="1773145" y="165811"/>
                </a:cxn>
                <a:cxn ang="0">
                  <a:pos x="1965169" y="6095"/>
                </a:cxn>
                <a:cxn ang="0">
                  <a:pos x="2318333" y="268833"/>
                </a:cxn>
                <a:cxn ang="0">
                  <a:pos x="2496402" y="6095"/>
                </a:cxn>
                <a:cxn ang="0">
                  <a:pos x="2576574" y="6095"/>
                </a:cxn>
                <a:cxn ang="0">
                  <a:pos x="2663137" y="168249"/>
                </a:cxn>
                <a:cxn ang="0">
                  <a:pos x="3258026" y="117652"/>
                </a:cxn>
                <a:cxn ang="0">
                  <a:pos x="3376369" y="320649"/>
                </a:cxn>
                <a:cxn ang="0">
                  <a:pos x="3376369" y="419404"/>
                </a:cxn>
                <a:cxn ang="0">
                  <a:pos x="3376369" y="320649"/>
                </a:cxn>
                <a:cxn ang="0">
                  <a:pos x="3725399" y="398146"/>
                </a:cxn>
                <a:cxn ang="0">
                  <a:pos x="3765947" y="244449"/>
                </a:cxn>
                <a:cxn ang="0">
                  <a:pos x="3656614" y="339394"/>
                </a:cxn>
                <a:cxn ang="0">
                  <a:pos x="3568308" y="245668"/>
                </a:cxn>
                <a:cxn ang="0">
                  <a:pos x="3724994" y="192376"/>
                </a:cxn>
                <a:cxn ang="0">
                  <a:pos x="3618294" y="76809"/>
                </a:cxn>
                <a:cxn ang="0">
                  <a:pos x="3618904" y="168249"/>
                </a:cxn>
                <a:cxn ang="0">
                  <a:pos x="3500137" y="38833"/>
                </a:cxn>
                <a:cxn ang="0">
                  <a:pos x="3774211" y="72878"/>
                </a:cxn>
                <a:cxn ang="0">
                  <a:pos x="4091816" y="412699"/>
                </a:cxn>
                <a:cxn ang="0">
                  <a:pos x="4372232" y="140208"/>
                </a:cxn>
                <a:cxn ang="0">
                  <a:pos x="4538967" y="6095"/>
                </a:cxn>
                <a:cxn ang="0">
                  <a:pos x="4538967" y="6095"/>
                </a:cxn>
                <a:cxn ang="0">
                  <a:pos x="4730991" y="165811"/>
                </a:cxn>
                <a:cxn ang="0">
                  <a:pos x="5197606" y="6095"/>
                </a:cxn>
                <a:cxn ang="0">
                  <a:pos x="5540830" y="412699"/>
                </a:cxn>
                <a:cxn ang="0">
                  <a:pos x="5540830" y="82295"/>
                </a:cxn>
                <a:cxn ang="0">
                  <a:pos x="5896232" y="6095"/>
                </a:cxn>
                <a:cxn ang="0">
                  <a:pos x="6232941" y="242454"/>
                </a:cxn>
                <a:cxn ang="0">
                  <a:pos x="6195097" y="12879"/>
                </a:cxn>
                <a:cxn ang="0">
                  <a:pos x="6615188" y="267614"/>
                </a:cxn>
                <a:cxn ang="0">
                  <a:pos x="6671090" y="412699"/>
                </a:cxn>
                <a:cxn ang="0">
                  <a:pos x="6135371" y="82295"/>
                </a:cxn>
                <a:cxn ang="0">
                  <a:pos x="6135371" y="192024"/>
                </a:cxn>
                <a:cxn ang="0">
                  <a:pos x="6708638" y="412699"/>
                </a:cxn>
                <a:cxn ang="0">
                  <a:pos x="6987225" y="6095"/>
                </a:cxn>
                <a:cxn ang="0">
                  <a:pos x="7347533" y="268833"/>
                </a:cxn>
                <a:cxn ang="0">
                  <a:pos x="7525602" y="6095"/>
                </a:cxn>
                <a:cxn ang="0">
                  <a:pos x="7727084" y="6095"/>
                </a:cxn>
                <a:cxn ang="0">
                  <a:pos x="7647113" y="244744"/>
                </a:cxn>
                <a:cxn ang="0">
                  <a:pos x="7715702" y="188252"/>
                </a:cxn>
                <a:cxn ang="0">
                  <a:pos x="7917279" y="82295"/>
                </a:cxn>
                <a:cxn ang="0">
                  <a:pos x="7830716" y="82295"/>
                </a:cxn>
              </a:cxnLst>
              <a:rect l="0" t="0" r="r" b="b"/>
              <a:pathLst>
                <a:path w="7917815" h="487680">
                  <a:moveTo>
                    <a:pt x="45110" y="296875"/>
                  </a:moveTo>
                  <a:lnTo>
                    <a:pt x="0" y="354787"/>
                  </a:lnTo>
                  <a:lnTo>
                    <a:pt x="28251" y="380409"/>
                  </a:lnTo>
                  <a:lnTo>
                    <a:pt x="66903" y="401116"/>
                  </a:lnTo>
                  <a:lnTo>
                    <a:pt x="114014" y="414966"/>
                  </a:lnTo>
                  <a:lnTo>
                    <a:pt x="167640" y="420014"/>
                  </a:lnTo>
                  <a:lnTo>
                    <a:pt x="222230" y="414318"/>
                  </a:lnTo>
                  <a:lnTo>
                    <a:pt x="268306" y="398146"/>
                  </a:lnTo>
                  <a:lnTo>
                    <a:pt x="303790" y="372875"/>
                  </a:lnTo>
                  <a:lnTo>
                    <a:pt x="324304" y="343204"/>
                  </a:lnTo>
                  <a:lnTo>
                    <a:pt x="163982" y="343204"/>
                  </a:lnTo>
                  <a:lnTo>
                    <a:pt x="132635" y="340080"/>
                  </a:lnTo>
                  <a:lnTo>
                    <a:pt x="100203" y="331012"/>
                  </a:lnTo>
                  <a:lnTo>
                    <a:pt x="69942" y="316458"/>
                  </a:lnTo>
                  <a:lnTo>
                    <a:pt x="45110" y="296875"/>
                  </a:lnTo>
                  <a:close/>
                </a:path>
                <a:path w="7917815" h="487680">
                  <a:moveTo>
                    <a:pt x="321764" y="76809"/>
                  </a:moveTo>
                  <a:lnTo>
                    <a:pt x="159105" y="76809"/>
                  </a:lnTo>
                  <a:lnTo>
                    <a:pt x="191604" y="79790"/>
                  </a:lnTo>
                  <a:lnTo>
                    <a:pt x="217932" y="88773"/>
                  </a:lnTo>
                  <a:lnTo>
                    <a:pt x="235572" y="103812"/>
                  </a:lnTo>
                  <a:lnTo>
                    <a:pt x="242011" y="124967"/>
                  </a:lnTo>
                  <a:lnTo>
                    <a:pt x="235829" y="144332"/>
                  </a:lnTo>
                  <a:lnTo>
                    <a:pt x="218617" y="157810"/>
                  </a:lnTo>
                  <a:lnTo>
                    <a:pt x="192376" y="165687"/>
                  </a:lnTo>
                  <a:lnTo>
                    <a:pt x="159105" y="168249"/>
                  </a:lnTo>
                  <a:lnTo>
                    <a:pt x="76809" y="168249"/>
                  </a:lnTo>
                  <a:lnTo>
                    <a:pt x="76809" y="244449"/>
                  </a:lnTo>
                  <a:lnTo>
                    <a:pt x="159105" y="244449"/>
                  </a:lnTo>
                  <a:lnTo>
                    <a:pt x="198824" y="247240"/>
                  </a:lnTo>
                  <a:lnTo>
                    <a:pt x="226771" y="255803"/>
                  </a:lnTo>
                  <a:lnTo>
                    <a:pt x="243287" y="270424"/>
                  </a:lnTo>
                  <a:lnTo>
                    <a:pt x="248716" y="291388"/>
                  </a:lnTo>
                  <a:lnTo>
                    <a:pt x="243020" y="312343"/>
                  </a:lnTo>
                  <a:lnTo>
                    <a:pt x="226466" y="328726"/>
                  </a:lnTo>
                  <a:lnTo>
                    <a:pt x="199853" y="339394"/>
                  </a:lnTo>
                  <a:lnTo>
                    <a:pt x="163982" y="343204"/>
                  </a:lnTo>
                  <a:lnTo>
                    <a:pt x="324304" y="343204"/>
                  </a:lnTo>
                  <a:lnTo>
                    <a:pt x="326604" y="339878"/>
                  </a:lnTo>
                  <a:lnTo>
                    <a:pt x="334670" y="300532"/>
                  </a:lnTo>
                  <a:lnTo>
                    <a:pt x="325650" y="260175"/>
                  </a:lnTo>
                  <a:lnTo>
                    <a:pt x="302742" y="230505"/>
                  </a:lnTo>
                  <a:lnTo>
                    <a:pt x="272176" y="211464"/>
                  </a:lnTo>
                  <a:lnTo>
                    <a:pt x="240182" y="202996"/>
                  </a:lnTo>
                  <a:lnTo>
                    <a:pt x="272767" y="192376"/>
                  </a:lnTo>
                  <a:lnTo>
                    <a:pt x="301066" y="172897"/>
                  </a:lnTo>
                  <a:lnTo>
                    <a:pt x="321021" y="145303"/>
                  </a:lnTo>
                  <a:lnTo>
                    <a:pt x="328574" y="110337"/>
                  </a:lnTo>
                  <a:lnTo>
                    <a:pt x="321764" y="76809"/>
                  </a:lnTo>
                  <a:close/>
                </a:path>
                <a:path w="7917815" h="487680">
                  <a:moveTo>
                    <a:pt x="167640" y="0"/>
                  </a:moveTo>
                  <a:lnTo>
                    <a:pt x="116843" y="4867"/>
                  </a:lnTo>
                  <a:lnTo>
                    <a:pt x="72161" y="18364"/>
                  </a:lnTo>
                  <a:lnTo>
                    <a:pt x="34680" y="38833"/>
                  </a:lnTo>
                  <a:lnTo>
                    <a:pt x="5486" y="64617"/>
                  </a:lnTo>
                  <a:lnTo>
                    <a:pt x="48768" y="118872"/>
                  </a:lnTo>
                  <a:lnTo>
                    <a:pt x="72523" y="100726"/>
                  </a:lnTo>
                  <a:lnTo>
                    <a:pt x="99822" y="87553"/>
                  </a:lnTo>
                  <a:lnTo>
                    <a:pt x="129178" y="79524"/>
                  </a:lnTo>
                  <a:lnTo>
                    <a:pt x="159105" y="76809"/>
                  </a:lnTo>
                  <a:lnTo>
                    <a:pt x="321764" y="76809"/>
                  </a:lnTo>
                  <a:lnTo>
                    <a:pt x="320966" y="72878"/>
                  </a:lnTo>
                  <a:lnTo>
                    <a:pt x="299313" y="42267"/>
                  </a:lnTo>
                  <a:lnTo>
                    <a:pt x="265371" y="19351"/>
                  </a:lnTo>
                  <a:lnTo>
                    <a:pt x="220894" y="4979"/>
                  </a:lnTo>
                  <a:lnTo>
                    <a:pt x="167640" y="0"/>
                  </a:lnTo>
                  <a:close/>
                </a:path>
                <a:path w="7917815" h="487680">
                  <a:moveTo>
                    <a:pt x="622615" y="6095"/>
                  </a:moveTo>
                  <a:lnTo>
                    <a:pt x="514107" y="6095"/>
                  </a:lnTo>
                  <a:lnTo>
                    <a:pt x="356830" y="412699"/>
                  </a:lnTo>
                  <a:lnTo>
                    <a:pt x="455585" y="412699"/>
                  </a:lnTo>
                  <a:lnTo>
                    <a:pt x="481188" y="343814"/>
                  </a:lnTo>
                  <a:lnTo>
                    <a:pt x="752741" y="343814"/>
                  </a:lnTo>
                  <a:lnTo>
                    <a:pt x="723380" y="267614"/>
                  </a:lnTo>
                  <a:lnTo>
                    <a:pt x="504963" y="267614"/>
                  </a:lnTo>
                  <a:lnTo>
                    <a:pt x="568361" y="92659"/>
                  </a:lnTo>
                  <a:lnTo>
                    <a:pt x="655969" y="92659"/>
                  </a:lnTo>
                  <a:lnTo>
                    <a:pt x="622615" y="6095"/>
                  </a:lnTo>
                  <a:close/>
                </a:path>
                <a:path w="7917815" h="487680">
                  <a:moveTo>
                    <a:pt x="752741" y="343814"/>
                  </a:moveTo>
                  <a:lnTo>
                    <a:pt x="655534" y="343814"/>
                  </a:lnTo>
                  <a:lnTo>
                    <a:pt x="680527" y="412699"/>
                  </a:lnTo>
                  <a:lnTo>
                    <a:pt x="779283" y="412699"/>
                  </a:lnTo>
                  <a:lnTo>
                    <a:pt x="752741" y="343814"/>
                  </a:lnTo>
                  <a:close/>
                </a:path>
                <a:path w="7917815" h="487680">
                  <a:moveTo>
                    <a:pt x="655969" y="92659"/>
                  </a:moveTo>
                  <a:lnTo>
                    <a:pt x="568361" y="92659"/>
                  </a:lnTo>
                  <a:lnTo>
                    <a:pt x="631759" y="267614"/>
                  </a:lnTo>
                  <a:lnTo>
                    <a:pt x="723380" y="267614"/>
                  </a:lnTo>
                  <a:lnTo>
                    <a:pt x="655969" y="92659"/>
                  </a:lnTo>
                  <a:close/>
                </a:path>
                <a:path w="7917815" h="487680">
                  <a:moveTo>
                    <a:pt x="1182590" y="6095"/>
                  </a:moveTo>
                  <a:lnTo>
                    <a:pt x="893640" y="6095"/>
                  </a:lnTo>
                  <a:lnTo>
                    <a:pt x="869865" y="213969"/>
                  </a:lnTo>
                  <a:lnTo>
                    <a:pt x="858197" y="278653"/>
                  </a:lnTo>
                  <a:lnTo>
                    <a:pt x="841900" y="316763"/>
                  </a:lnTo>
                  <a:lnTo>
                    <a:pt x="820231" y="335784"/>
                  </a:lnTo>
                  <a:lnTo>
                    <a:pt x="792446" y="343204"/>
                  </a:lnTo>
                  <a:lnTo>
                    <a:pt x="792446" y="487680"/>
                  </a:lnTo>
                  <a:lnTo>
                    <a:pt x="879009" y="487680"/>
                  </a:lnTo>
                  <a:lnTo>
                    <a:pt x="879009" y="412699"/>
                  </a:lnTo>
                  <a:lnTo>
                    <a:pt x="1219166" y="412699"/>
                  </a:lnTo>
                  <a:lnTo>
                    <a:pt x="1219166" y="336499"/>
                  </a:lnTo>
                  <a:lnTo>
                    <a:pt x="906441" y="336499"/>
                  </a:lnTo>
                  <a:lnTo>
                    <a:pt x="924101" y="315991"/>
                  </a:lnTo>
                  <a:lnTo>
                    <a:pt x="938445" y="289941"/>
                  </a:lnTo>
                  <a:lnTo>
                    <a:pt x="949132" y="258060"/>
                  </a:lnTo>
                  <a:lnTo>
                    <a:pt x="955819" y="220065"/>
                  </a:lnTo>
                  <a:lnTo>
                    <a:pt x="971669" y="82295"/>
                  </a:lnTo>
                  <a:lnTo>
                    <a:pt x="1182590" y="82295"/>
                  </a:lnTo>
                  <a:lnTo>
                    <a:pt x="1182590" y="6095"/>
                  </a:lnTo>
                  <a:close/>
                </a:path>
                <a:path w="7917815" h="487680">
                  <a:moveTo>
                    <a:pt x="1219166" y="412699"/>
                  </a:moveTo>
                  <a:lnTo>
                    <a:pt x="1132603" y="412699"/>
                  </a:lnTo>
                  <a:lnTo>
                    <a:pt x="1132603" y="487680"/>
                  </a:lnTo>
                  <a:lnTo>
                    <a:pt x="1219166" y="487680"/>
                  </a:lnTo>
                  <a:lnTo>
                    <a:pt x="1219166" y="412699"/>
                  </a:lnTo>
                  <a:close/>
                </a:path>
                <a:path w="7917815" h="487680">
                  <a:moveTo>
                    <a:pt x="1182590" y="82295"/>
                  </a:moveTo>
                  <a:lnTo>
                    <a:pt x="1095417" y="82295"/>
                  </a:lnTo>
                  <a:lnTo>
                    <a:pt x="1095417" y="336499"/>
                  </a:lnTo>
                  <a:lnTo>
                    <a:pt x="1182590" y="336499"/>
                  </a:lnTo>
                  <a:lnTo>
                    <a:pt x="1182590" y="82295"/>
                  </a:lnTo>
                  <a:close/>
                </a:path>
                <a:path w="7917815" h="487680">
                  <a:moveTo>
                    <a:pt x="1492367" y="6095"/>
                  </a:moveTo>
                  <a:lnTo>
                    <a:pt x="1383858" y="6095"/>
                  </a:lnTo>
                  <a:lnTo>
                    <a:pt x="1226581" y="412699"/>
                  </a:lnTo>
                  <a:lnTo>
                    <a:pt x="1325337" y="412699"/>
                  </a:lnTo>
                  <a:lnTo>
                    <a:pt x="1350940" y="343814"/>
                  </a:lnTo>
                  <a:lnTo>
                    <a:pt x="1622492" y="343814"/>
                  </a:lnTo>
                  <a:lnTo>
                    <a:pt x="1593132" y="267614"/>
                  </a:lnTo>
                  <a:lnTo>
                    <a:pt x="1374714" y="267614"/>
                  </a:lnTo>
                  <a:lnTo>
                    <a:pt x="1438113" y="92659"/>
                  </a:lnTo>
                  <a:lnTo>
                    <a:pt x="1525720" y="92659"/>
                  </a:lnTo>
                  <a:lnTo>
                    <a:pt x="1492367" y="6095"/>
                  </a:lnTo>
                  <a:close/>
                </a:path>
                <a:path w="7917815" h="487680">
                  <a:moveTo>
                    <a:pt x="1622492" y="343814"/>
                  </a:moveTo>
                  <a:lnTo>
                    <a:pt x="1525285" y="343814"/>
                  </a:lnTo>
                  <a:lnTo>
                    <a:pt x="1550279" y="412699"/>
                  </a:lnTo>
                  <a:lnTo>
                    <a:pt x="1649034" y="412699"/>
                  </a:lnTo>
                  <a:lnTo>
                    <a:pt x="1622492" y="343814"/>
                  </a:lnTo>
                  <a:close/>
                </a:path>
                <a:path w="7917815" h="487680">
                  <a:moveTo>
                    <a:pt x="1525720" y="92659"/>
                  </a:moveTo>
                  <a:lnTo>
                    <a:pt x="1438113" y="92659"/>
                  </a:lnTo>
                  <a:lnTo>
                    <a:pt x="1501511" y="267614"/>
                  </a:lnTo>
                  <a:lnTo>
                    <a:pt x="1593132" y="267614"/>
                  </a:lnTo>
                  <a:lnTo>
                    <a:pt x="1525720" y="92659"/>
                  </a:lnTo>
                  <a:close/>
                </a:path>
                <a:path w="7917815" h="487680">
                  <a:moveTo>
                    <a:pt x="1773145" y="6095"/>
                  </a:moveTo>
                  <a:lnTo>
                    <a:pt x="1686582" y="6095"/>
                  </a:lnTo>
                  <a:lnTo>
                    <a:pt x="1686582" y="412699"/>
                  </a:lnTo>
                  <a:lnTo>
                    <a:pt x="1773145" y="412699"/>
                  </a:lnTo>
                  <a:lnTo>
                    <a:pt x="1773145" y="242011"/>
                  </a:lnTo>
                  <a:lnTo>
                    <a:pt x="2052342" y="242011"/>
                  </a:lnTo>
                  <a:lnTo>
                    <a:pt x="2052342" y="165811"/>
                  </a:lnTo>
                  <a:lnTo>
                    <a:pt x="1773145" y="165811"/>
                  </a:lnTo>
                  <a:lnTo>
                    <a:pt x="1773145" y="6095"/>
                  </a:lnTo>
                  <a:close/>
                </a:path>
                <a:path w="7917815" h="487680">
                  <a:moveTo>
                    <a:pt x="2052342" y="242011"/>
                  </a:moveTo>
                  <a:lnTo>
                    <a:pt x="1965169" y="242011"/>
                  </a:lnTo>
                  <a:lnTo>
                    <a:pt x="1965169" y="412699"/>
                  </a:lnTo>
                  <a:lnTo>
                    <a:pt x="2052342" y="412699"/>
                  </a:lnTo>
                  <a:lnTo>
                    <a:pt x="2052342" y="242011"/>
                  </a:lnTo>
                  <a:close/>
                </a:path>
                <a:path w="7917815" h="487680">
                  <a:moveTo>
                    <a:pt x="2052342" y="6095"/>
                  </a:moveTo>
                  <a:lnTo>
                    <a:pt x="1965169" y="6095"/>
                  </a:lnTo>
                  <a:lnTo>
                    <a:pt x="1965169" y="165811"/>
                  </a:lnTo>
                  <a:lnTo>
                    <a:pt x="2052342" y="165811"/>
                  </a:lnTo>
                  <a:lnTo>
                    <a:pt x="2052342" y="6095"/>
                  </a:lnTo>
                  <a:close/>
                </a:path>
                <a:path w="7917815" h="487680">
                  <a:moveTo>
                    <a:pt x="2219034" y="6095"/>
                  </a:moveTo>
                  <a:lnTo>
                    <a:pt x="2132471" y="6095"/>
                  </a:lnTo>
                  <a:lnTo>
                    <a:pt x="2132471" y="412699"/>
                  </a:lnTo>
                  <a:lnTo>
                    <a:pt x="2215986" y="412699"/>
                  </a:lnTo>
                  <a:lnTo>
                    <a:pt x="2318333" y="268833"/>
                  </a:lnTo>
                  <a:lnTo>
                    <a:pt x="2219034" y="268833"/>
                  </a:lnTo>
                  <a:lnTo>
                    <a:pt x="2219034" y="6095"/>
                  </a:lnTo>
                  <a:close/>
                </a:path>
                <a:path w="7917815" h="487680">
                  <a:moveTo>
                    <a:pt x="2496402" y="140208"/>
                  </a:moveTo>
                  <a:lnTo>
                    <a:pt x="2409839" y="140208"/>
                  </a:lnTo>
                  <a:lnTo>
                    <a:pt x="2409839" y="412699"/>
                  </a:lnTo>
                  <a:lnTo>
                    <a:pt x="2496402" y="412699"/>
                  </a:lnTo>
                  <a:lnTo>
                    <a:pt x="2496402" y="140208"/>
                  </a:lnTo>
                  <a:close/>
                </a:path>
                <a:path w="7917815" h="487680">
                  <a:moveTo>
                    <a:pt x="2496402" y="6095"/>
                  </a:moveTo>
                  <a:lnTo>
                    <a:pt x="2407400" y="6095"/>
                  </a:lnTo>
                  <a:lnTo>
                    <a:pt x="2219034" y="268833"/>
                  </a:lnTo>
                  <a:lnTo>
                    <a:pt x="2318333" y="268833"/>
                  </a:lnTo>
                  <a:lnTo>
                    <a:pt x="2409839" y="140208"/>
                  </a:lnTo>
                  <a:lnTo>
                    <a:pt x="2496402" y="140208"/>
                  </a:lnTo>
                  <a:lnTo>
                    <a:pt x="2496402" y="6095"/>
                  </a:lnTo>
                  <a:close/>
                </a:path>
                <a:path w="7917815" h="487680">
                  <a:moveTo>
                    <a:pt x="2864305" y="6095"/>
                  </a:moveTo>
                  <a:lnTo>
                    <a:pt x="2576574" y="6095"/>
                  </a:lnTo>
                  <a:lnTo>
                    <a:pt x="2576574" y="412699"/>
                  </a:lnTo>
                  <a:lnTo>
                    <a:pt x="2864305" y="412699"/>
                  </a:lnTo>
                  <a:lnTo>
                    <a:pt x="2864305" y="336499"/>
                  </a:lnTo>
                  <a:lnTo>
                    <a:pt x="2663137" y="336499"/>
                  </a:lnTo>
                  <a:lnTo>
                    <a:pt x="2663137" y="244449"/>
                  </a:lnTo>
                  <a:lnTo>
                    <a:pt x="2860038" y="244449"/>
                  </a:lnTo>
                  <a:lnTo>
                    <a:pt x="2860038" y="168249"/>
                  </a:lnTo>
                  <a:lnTo>
                    <a:pt x="2663137" y="168249"/>
                  </a:lnTo>
                  <a:lnTo>
                    <a:pt x="2663137" y="82295"/>
                  </a:lnTo>
                  <a:lnTo>
                    <a:pt x="2864305" y="82295"/>
                  </a:lnTo>
                  <a:lnTo>
                    <a:pt x="2864305" y="6095"/>
                  </a:lnTo>
                  <a:close/>
                </a:path>
                <a:path w="7917815" h="487680">
                  <a:moveTo>
                    <a:pt x="3258026" y="117652"/>
                  </a:moveTo>
                  <a:lnTo>
                    <a:pt x="3171463" y="117652"/>
                  </a:lnTo>
                  <a:lnTo>
                    <a:pt x="3171463" y="412699"/>
                  </a:lnTo>
                  <a:lnTo>
                    <a:pt x="3258026" y="412699"/>
                  </a:lnTo>
                  <a:lnTo>
                    <a:pt x="3258026" y="117652"/>
                  </a:lnTo>
                  <a:close/>
                </a:path>
                <a:path w="7917815" h="487680">
                  <a:moveTo>
                    <a:pt x="3258026" y="6095"/>
                  </a:moveTo>
                  <a:lnTo>
                    <a:pt x="3182435" y="6095"/>
                  </a:lnTo>
                  <a:lnTo>
                    <a:pt x="3054419" y="134721"/>
                  </a:lnTo>
                  <a:lnTo>
                    <a:pt x="3103797" y="186537"/>
                  </a:lnTo>
                  <a:lnTo>
                    <a:pt x="3171463" y="117652"/>
                  </a:lnTo>
                  <a:lnTo>
                    <a:pt x="3258026" y="117652"/>
                  </a:lnTo>
                  <a:lnTo>
                    <a:pt x="3258026" y="6095"/>
                  </a:lnTo>
                  <a:close/>
                </a:path>
                <a:path w="7917815" h="487680">
                  <a:moveTo>
                    <a:pt x="3376369" y="320649"/>
                  </a:moveTo>
                  <a:lnTo>
                    <a:pt x="3357338" y="324592"/>
                  </a:lnTo>
                  <a:lnTo>
                    <a:pt x="3341622" y="335280"/>
                  </a:lnTo>
                  <a:lnTo>
                    <a:pt x="3330935" y="350996"/>
                  </a:lnTo>
                  <a:lnTo>
                    <a:pt x="3326992" y="370027"/>
                  </a:lnTo>
                  <a:lnTo>
                    <a:pt x="3330935" y="389058"/>
                  </a:lnTo>
                  <a:lnTo>
                    <a:pt x="3341622" y="404774"/>
                  </a:lnTo>
                  <a:lnTo>
                    <a:pt x="3357338" y="415461"/>
                  </a:lnTo>
                  <a:lnTo>
                    <a:pt x="3376369" y="419404"/>
                  </a:lnTo>
                  <a:lnTo>
                    <a:pt x="3395400" y="415461"/>
                  </a:lnTo>
                  <a:lnTo>
                    <a:pt x="3411116" y="404774"/>
                  </a:lnTo>
                  <a:lnTo>
                    <a:pt x="3421804" y="389058"/>
                  </a:lnTo>
                  <a:lnTo>
                    <a:pt x="3425747" y="370027"/>
                  </a:lnTo>
                  <a:lnTo>
                    <a:pt x="3421804" y="350996"/>
                  </a:lnTo>
                  <a:lnTo>
                    <a:pt x="3411116" y="335280"/>
                  </a:lnTo>
                  <a:lnTo>
                    <a:pt x="3395400" y="324592"/>
                  </a:lnTo>
                  <a:lnTo>
                    <a:pt x="3376369" y="320649"/>
                  </a:lnTo>
                  <a:close/>
                </a:path>
                <a:path w="7917815" h="487680">
                  <a:moveTo>
                    <a:pt x="3511614" y="296875"/>
                  </a:moveTo>
                  <a:lnTo>
                    <a:pt x="3466504" y="354787"/>
                  </a:lnTo>
                  <a:lnTo>
                    <a:pt x="3493612" y="380409"/>
                  </a:lnTo>
                  <a:lnTo>
                    <a:pt x="3529750" y="401116"/>
                  </a:lnTo>
                  <a:lnTo>
                    <a:pt x="3574346" y="414966"/>
                  </a:lnTo>
                  <a:lnTo>
                    <a:pt x="3626829" y="420014"/>
                  </a:lnTo>
                  <a:lnTo>
                    <a:pt x="3680957" y="414318"/>
                  </a:lnTo>
                  <a:lnTo>
                    <a:pt x="3725399" y="398146"/>
                  </a:lnTo>
                  <a:lnTo>
                    <a:pt x="3758810" y="372875"/>
                  </a:lnTo>
                  <a:lnTo>
                    <a:pt x="3777723" y="343204"/>
                  </a:lnTo>
                  <a:lnTo>
                    <a:pt x="3623781" y="343204"/>
                  </a:lnTo>
                  <a:lnTo>
                    <a:pt x="3593482" y="340080"/>
                  </a:lnTo>
                  <a:lnTo>
                    <a:pt x="3563354" y="331012"/>
                  </a:lnTo>
                  <a:lnTo>
                    <a:pt x="3535398" y="316458"/>
                  </a:lnTo>
                  <a:lnTo>
                    <a:pt x="3511614" y="296875"/>
                  </a:lnTo>
                  <a:close/>
                </a:path>
                <a:path w="7917815" h="487680">
                  <a:moveTo>
                    <a:pt x="3765947" y="244449"/>
                  </a:moveTo>
                  <a:lnTo>
                    <a:pt x="3618904" y="244449"/>
                  </a:lnTo>
                  <a:lnTo>
                    <a:pt x="3655585" y="247240"/>
                  </a:lnTo>
                  <a:lnTo>
                    <a:pt x="3681007" y="255803"/>
                  </a:lnTo>
                  <a:lnTo>
                    <a:pt x="3695800" y="270424"/>
                  </a:lnTo>
                  <a:lnTo>
                    <a:pt x="3700591" y="291388"/>
                  </a:lnTo>
                  <a:lnTo>
                    <a:pt x="3695533" y="312343"/>
                  </a:lnTo>
                  <a:lnTo>
                    <a:pt x="3680702" y="328726"/>
                  </a:lnTo>
                  <a:lnTo>
                    <a:pt x="3656614" y="339394"/>
                  </a:lnTo>
                  <a:lnTo>
                    <a:pt x="3623781" y="343204"/>
                  </a:lnTo>
                  <a:lnTo>
                    <a:pt x="3777723" y="343204"/>
                  </a:lnTo>
                  <a:lnTo>
                    <a:pt x="3779844" y="339878"/>
                  </a:lnTo>
                  <a:lnTo>
                    <a:pt x="3787154" y="300532"/>
                  </a:lnTo>
                  <a:lnTo>
                    <a:pt x="3778124" y="260175"/>
                  </a:lnTo>
                  <a:lnTo>
                    <a:pt x="3765947" y="244449"/>
                  </a:lnTo>
                  <a:close/>
                </a:path>
                <a:path w="7917815" h="487680">
                  <a:moveTo>
                    <a:pt x="3568308" y="167640"/>
                  </a:moveTo>
                  <a:lnTo>
                    <a:pt x="3568308" y="245668"/>
                  </a:lnTo>
                  <a:lnTo>
                    <a:pt x="3576385" y="245221"/>
                  </a:lnTo>
                  <a:lnTo>
                    <a:pt x="3589491" y="244830"/>
                  </a:lnTo>
                  <a:lnTo>
                    <a:pt x="3604655" y="244554"/>
                  </a:lnTo>
                  <a:lnTo>
                    <a:pt x="3765947" y="244449"/>
                  </a:lnTo>
                  <a:lnTo>
                    <a:pt x="3755150" y="230505"/>
                  </a:lnTo>
                  <a:lnTo>
                    <a:pt x="3724403" y="211464"/>
                  </a:lnTo>
                  <a:lnTo>
                    <a:pt x="3692056" y="202996"/>
                  </a:lnTo>
                  <a:lnTo>
                    <a:pt x="3724994" y="192376"/>
                  </a:lnTo>
                  <a:lnTo>
                    <a:pt x="3753473" y="172897"/>
                  </a:lnTo>
                  <a:lnTo>
                    <a:pt x="3756846" y="168249"/>
                  </a:lnTo>
                  <a:lnTo>
                    <a:pt x="3618904" y="168249"/>
                  </a:lnTo>
                  <a:lnTo>
                    <a:pt x="3590634" y="168173"/>
                  </a:lnTo>
                  <a:lnTo>
                    <a:pt x="3577156" y="167992"/>
                  </a:lnTo>
                  <a:lnTo>
                    <a:pt x="3568308" y="167640"/>
                  </a:lnTo>
                  <a:close/>
                </a:path>
                <a:path w="7917815" h="487680">
                  <a:moveTo>
                    <a:pt x="3774929" y="76809"/>
                  </a:moveTo>
                  <a:lnTo>
                    <a:pt x="3618294" y="76809"/>
                  </a:lnTo>
                  <a:lnTo>
                    <a:pt x="3648108" y="79790"/>
                  </a:lnTo>
                  <a:lnTo>
                    <a:pt x="3672092" y="88773"/>
                  </a:lnTo>
                  <a:lnTo>
                    <a:pt x="3688075" y="103812"/>
                  </a:lnTo>
                  <a:lnTo>
                    <a:pt x="3693885" y="124967"/>
                  </a:lnTo>
                  <a:lnTo>
                    <a:pt x="3688513" y="144332"/>
                  </a:lnTo>
                  <a:lnTo>
                    <a:pt x="3673311" y="157810"/>
                  </a:lnTo>
                  <a:lnTo>
                    <a:pt x="3649651" y="165687"/>
                  </a:lnTo>
                  <a:lnTo>
                    <a:pt x="3618904" y="168249"/>
                  </a:lnTo>
                  <a:lnTo>
                    <a:pt x="3756846" y="168249"/>
                  </a:lnTo>
                  <a:lnTo>
                    <a:pt x="3773495" y="145303"/>
                  </a:lnTo>
                  <a:lnTo>
                    <a:pt x="3781058" y="110337"/>
                  </a:lnTo>
                  <a:lnTo>
                    <a:pt x="3774929" y="76809"/>
                  </a:lnTo>
                  <a:close/>
                </a:path>
                <a:path w="7917815" h="487680">
                  <a:moveTo>
                    <a:pt x="3627438" y="0"/>
                  </a:moveTo>
                  <a:lnTo>
                    <a:pt x="3577689" y="4867"/>
                  </a:lnTo>
                  <a:lnTo>
                    <a:pt x="3535313" y="18364"/>
                  </a:lnTo>
                  <a:lnTo>
                    <a:pt x="3500137" y="38833"/>
                  </a:lnTo>
                  <a:lnTo>
                    <a:pt x="3471991" y="64617"/>
                  </a:lnTo>
                  <a:lnTo>
                    <a:pt x="3515272" y="118872"/>
                  </a:lnTo>
                  <a:lnTo>
                    <a:pt x="3537970" y="100726"/>
                  </a:lnTo>
                  <a:lnTo>
                    <a:pt x="3562897" y="87553"/>
                  </a:lnTo>
                  <a:lnTo>
                    <a:pt x="3589767" y="79524"/>
                  </a:lnTo>
                  <a:lnTo>
                    <a:pt x="3618294" y="76809"/>
                  </a:lnTo>
                  <a:lnTo>
                    <a:pt x="3774929" y="76809"/>
                  </a:lnTo>
                  <a:lnTo>
                    <a:pt x="3774211" y="72878"/>
                  </a:lnTo>
                  <a:lnTo>
                    <a:pt x="3754372" y="42267"/>
                  </a:lnTo>
                  <a:lnTo>
                    <a:pt x="3722595" y="19351"/>
                  </a:lnTo>
                  <a:lnTo>
                    <a:pt x="3679932" y="4979"/>
                  </a:lnTo>
                  <a:lnTo>
                    <a:pt x="3627438" y="0"/>
                  </a:lnTo>
                  <a:close/>
                </a:path>
                <a:path w="7917815" h="487680">
                  <a:moveTo>
                    <a:pt x="4094864" y="6095"/>
                  </a:moveTo>
                  <a:lnTo>
                    <a:pt x="4008300" y="6095"/>
                  </a:lnTo>
                  <a:lnTo>
                    <a:pt x="4008300" y="412699"/>
                  </a:lnTo>
                  <a:lnTo>
                    <a:pt x="4091816" y="412699"/>
                  </a:lnTo>
                  <a:lnTo>
                    <a:pt x="4194163" y="268833"/>
                  </a:lnTo>
                  <a:lnTo>
                    <a:pt x="4094864" y="268833"/>
                  </a:lnTo>
                  <a:lnTo>
                    <a:pt x="4094864" y="6095"/>
                  </a:lnTo>
                  <a:close/>
                </a:path>
                <a:path w="7917815" h="487680">
                  <a:moveTo>
                    <a:pt x="4372232" y="140208"/>
                  </a:moveTo>
                  <a:lnTo>
                    <a:pt x="4285668" y="140208"/>
                  </a:lnTo>
                  <a:lnTo>
                    <a:pt x="4285668" y="412699"/>
                  </a:lnTo>
                  <a:lnTo>
                    <a:pt x="4372232" y="412699"/>
                  </a:lnTo>
                  <a:lnTo>
                    <a:pt x="4372232" y="140208"/>
                  </a:lnTo>
                  <a:close/>
                </a:path>
                <a:path w="7917815" h="487680">
                  <a:moveTo>
                    <a:pt x="4372232" y="6095"/>
                  </a:moveTo>
                  <a:lnTo>
                    <a:pt x="4283230" y="6095"/>
                  </a:lnTo>
                  <a:lnTo>
                    <a:pt x="4094864" y="268833"/>
                  </a:lnTo>
                  <a:lnTo>
                    <a:pt x="4194163" y="268833"/>
                  </a:lnTo>
                  <a:lnTo>
                    <a:pt x="4285668" y="140208"/>
                  </a:lnTo>
                  <a:lnTo>
                    <a:pt x="4372232" y="140208"/>
                  </a:lnTo>
                  <a:lnTo>
                    <a:pt x="4372232" y="6095"/>
                  </a:lnTo>
                  <a:close/>
                </a:path>
                <a:path w="7917815" h="487680">
                  <a:moveTo>
                    <a:pt x="4538967" y="6095"/>
                  </a:moveTo>
                  <a:lnTo>
                    <a:pt x="4452404" y="6095"/>
                  </a:lnTo>
                  <a:lnTo>
                    <a:pt x="4452404" y="412699"/>
                  </a:lnTo>
                  <a:lnTo>
                    <a:pt x="4538967" y="412699"/>
                  </a:lnTo>
                  <a:lnTo>
                    <a:pt x="4538967" y="242011"/>
                  </a:lnTo>
                  <a:lnTo>
                    <a:pt x="4818163" y="242011"/>
                  </a:lnTo>
                  <a:lnTo>
                    <a:pt x="4818163" y="165811"/>
                  </a:lnTo>
                  <a:lnTo>
                    <a:pt x="4538967" y="165811"/>
                  </a:lnTo>
                  <a:lnTo>
                    <a:pt x="4538967" y="6095"/>
                  </a:lnTo>
                  <a:close/>
                </a:path>
                <a:path w="7917815" h="487680">
                  <a:moveTo>
                    <a:pt x="4818163" y="242011"/>
                  </a:moveTo>
                  <a:lnTo>
                    <a:pt x="4730991" y="242011"/>
                  </a:lnTo>
                  <a:lnTo>
                    <a:pt x="4730991" y="412699"/>
                  </a:lnTo>
                  <a:lnTo>
                    <a:pt x="4818163" y="412699"/>
                  </a:lnTo>
                  <a:lnTo>
                    <a:pt x="4818163" y="242011"/>
                  </a:lnTo>
                  <a:close/>
                </a:path>
                <a:path w="7917815" h="487680">
                  <a:moveTo>
                    <a:pt x="4818163" y="6095"/>
                  </a:moveTo>
                  <a:lnTo>
                    <a:pt x="4730991" y="6095"/>
                  </a:lnTo>
                  <a:lnTo>
                    <a:pt x="4730991" y="165811"/>
                  </a:lnTo>
                  <a:lnTo>
                    <a:pt x="4818163" y="165811"/>
                  </a:lnTo>
                  <a:lnTo>
                    <a:pt x="4818163" y="6095"/>
                  </a:lnTo>
                  <a:close/>
                </a:path>
                <a:path w="7917815" h="487680">
                  <a:moveTo>
                    <a:pt x="5079344" y="82295"/>
                  </a:moveTo>
                  <a:lnTo>
                    <a:pt x="4992171" y="82295"/>
                  </a:lnTo>
                  <a:lnTo>
                    <a:pt x="4992171" y="412699"/>
                  </a:lnTo>
                  <a:lnTo>
                    <a:pt x="5079344" y="412699"/>
                  </a:lnTo>
                  <a:lnTo>
                    <a:pt x="5079344" y="82295"/>
                  </a:lnTo>
                  <a:close/>
                </a:path>
                <a:path w="7917815" h="487680">
                  <a:moveTo>
                    <a:pt x="5197606" y="6095"/>
                  </a:moveTo>
                  <a:lnTo>
                    <a:pt x="4873299" y="6095"/>
                  </a:lnTo>
                  <a:lnTo>
                    <a:pt x="4873299" y="82295"/>
                  </a:lnTo>
                  <a:lnTo>
                    <a:pt x="5197606" y="82295"/>
                  </a:lnTo>
                  <a:lnTo>
                    <a:pt x="5197606" y="6095"/>
                  </a:lnTo>
                  <a:close/>
                </a:path>
                <a:path w="7917815" h="487680">
                  <a:moveTo>
                    <a:pt x="5540830" y="6095"/>
                  </a:moveTo>
                  <a:lnTo>
                    <a:pt x="5253099" y="6095"/>
                  </a:lnTo>
                  <a:lnTo>
                    <a:pt x="5253099" y="412699"/>
                  </a:lnTo>
                  <a:lnTo>
                    <a:pt x="5540830" y="412699"/>
                  </a:lnTo>
                  <a:lnTo>
                    <a:pt x="5540830" y="336499"/>
                  </a:lnTo>
                  <a:lnTo>
                    <a:pt x="5339662" y="336499"/>
                  </a:lnTo>
                  <a:lnTo>
                    <a:pt x="5339662" y="244449"/>
                  </a:lnTo>
                  <a:lnTo>
                    <a:pt x="5536563" y="244449"/>
                  </a:lnTo>
                  <a:lnTo>
                    <a:pt x="5536563" y="168249"/>
                  </a:lnTo>
                  <a:lnTo>
                    <a:pt x="5339662" y="168249"/>
                  </a:lnTo>
                  <a:lnTo>
                    <a:pt x="5339662" y="82295"/>
                  </a:lnTo>
                  <a:lnTo>
                    <a:pt x="5540830" y="82295"/>
                  </a:lnTo>
                  <a:lnTo>
                    <a:pt x="5540830" y="6095"/>
                  </a:lnTo>
                  <a:close/>
                </a:path>
                <a:path w="7917815" h="487680">
                  <a:moveTo>
                    <a:pt x="5896232" y="6095"/>
                  </a:moveTo>
                  <a:lnTo>
                    <a:pt x="5608500" y="6095"/>
                  </a:lnTo>
                  <a:lnTo>
                    <a:pt x="5608500" y="412699"/>
                  </a:lnTo>
                  <a:lnTo>
                    <a:pt x="5695064" y="412699"/>
                  </a:lnTo>
                  <a:lnTo>
                    <a:pt x="5695064" y="82295"/>
                  </a:lnTo>
                  <a:lnTo>
                    <a:pt x="5896232" y="82295"/>
                  </a:lnTo>
                  <a:lnTo>
                    <a:pt x="5896232" y="6095"/>
                  </a:lnTo>
                  <a:close/>
                </a:path>
                <a:path w="7917815" h="487680">
                  <a:moveTo>
                    <a:pt x="6146954" y="6095"/>
                  </a:moveTo>
                  <a:lnTo>
                    <a:pt x="5956758" y="6095"/>
                  </a:lnTo>
                  <a:lnTo>
                    <a:pt x="5956758" y="412699"/>
                  </a:lnTo>
                  <a:lnTo>
                    <a:pt x="6043322" y="412699"/>
                  </a:lnTo>
                  <a:lnTo>
                    <a:pt x="6043322" y="268224"/>
                  </a:lnTo>
                  <a:lnTo>
                    <a:pt x="6146954" y="268224"/>
                  </a:lnTo>
                  <a:lnTo>
                    <a:pt x="6194863" y="261381"/>
                  </a:lnTo>
                  <a:lnTo>
                    <a:pt x="6232941" y="242454"/>
                  </a:lnTo>
                  <a:lnTo>
                    <a:pt x="6260719" y="213842"/>
                  </a:lnTo>
                  <a:lnTo>
                    <a:pt x="6271058" y="192024"/>
                  </a:lnTo>
                  <a:lnTo>
                    <a:pt x="6043322" y="192024"/>
                  </a:lnTo>
                  <a:lnTo>
                    <a:pt x="6043322" y="82295"/>
                  </a:lnTo>
                  <a:lnTo>
                    <a:pt x="6271278" y="82295"/>
                  </a:lnTo>
                  <a:lnTo>
                    <a:pt x="6260895" y="60213"/>
                  </a:lnTo>
                  <a:lnTo>
                    <a:pt x="6233205" y="31689"/>
                  </a:lnTo>
                  <a:lnTo>
                    <a:pt x="6195097" y="12879"/>
                  </a:lnTo>
                  <a:lnTo>
                    <a:pt x="6146954" y="6095"/>
                  </a:lnTo>
                  <a:close/>
                </a:path>
                <a:path w="7917815" h="487680">
                  <a:moveTo>
                    <a:pt x="6514423" y="6095"/>
                  </a:moveTo>
                  <a:lnTo>
                    <a:pt x="6405915" y="6095"/>
                  </a:lnTo>
                  <a:lnTo>
                    <a:pt x="6248638" y="412699"/>
                  </a:lnTo>
                  <a:lnTo>
                    <a:pt x="6347393" y="412699"/>
                  </a:lnTo>
                  <a:lnTo>
                    <a:pt x="6372996" y="343814"/>
                  </a:lnTo>
                  <a:lnTo>
                    <a:pt x="6644548" y="343814"/>
                  </a:lnTo>
                  <a:lnTo>
                    <a:pt x="6615188" y="267614"/>
                  </a:lnTo>
                  <a:lnTo>
                    <a:pt x="6396771" y="267614"/>
                  </a:lnTo>
                  <a:lnTo>
                    <a:pt x="6460169" y="92659"/>
                  </a:lnTo>
                  <a:lnTo>
                    <a:pt x="6547777" y="92659"/>
                  </a:lnTo>
                  <a:lnTo>
                    <a:pt x="6514423" y="6095"/>
                  </a:lnTo>
                  <a:close/>
                </a:path>
                <a:path w="7917815" h="487680">
                  <a:moveTo>
                    <a:pt x="6644548" y="343814"/>
                  </a:moveTo>
                  <a:lnTo>
                    <a:pt x="6547342" y="343814"/>
                  </a:lnTo>
                  <a:lnTo>
                    <a:pt x="6572335" y="412699"/>
                  </a:lnTo>
                  <a:lnTo>
                    <a:pt x="6671090" y="412699"/>
                  </a:lnTo>
                  <a:lnTo>
                    <a:pt x="6644548" y="343814"/>
                  </a:lnTo>
                  <a:close/>
                </a:path>
                <a:path w="7917815" h="487680">
                  <a:moveTo>
                    <a:pt x="6547777" y="92659"/>
                  </a:moveTo>
                  <a:lnTo>
                    <a:pt x="6460169" y="92659"/>
                  </a:lnTo>
                  <a:lnTo>
                    <a:pt x="6523567" y="267614"/>
                  </a:lnTo>
                  <a:lnTo>
                    <a:pt x="6615188" y="267614"/>
                  </a:lnTo>
                  <a:lnTo>
                    <a:pt x="6547777" y="92659"/>
                  </a:lnTo>
                  <a:close/>
                </a:path>
                <a:path w="7917815" h="487680">
                  <a:moveTo>
                    <a:pt x="6271278" y="82295"/>
                  </a:moveTo>
                  <a:lnTo>
                    <a:pt x="6135371" y="82295"/>
                  </a:lnTo>
                  <a:lnTo>
                    <a:pt x="6159107" y="86067"/>
                  </a:lnTo>
                  <a:lnTo>
                    <a:pt x="6178043" y="96926"/>
                  </a:lnTo>
                  <a:lnTo>
                    <a:pt x="6190578" y="114185"/>
                  </a:lnTo>
                  <a:lnTo>
                    <a:pt x="6195112" y="137160"/>
                  </a:lnTo>
                  <a:lnTo>
                    <a:pt x="6190578" y="159877"/>
                  </a:lnTo>
                  <a:lnTo>
                    <a:pt x="6178043" y="177165"/>
                  </a:lnTo>
                  <a:lnTo>
                    <a:pt x="6159107" y="188166"/>
                  </a:lnTo>
                  <a:lnTo>
                    <a:pt x="6135371" y="192024"/>
                  </a:lnTo>
                  <a:lnTo>
                    <a:pt x="6271058" y="192024"/>
                  </a:lnTo>
                  <a:lnTo>
                    <a:pt x="6277730" y="177944"/>
                  </a:lnTo>
                  <a:lnTo>
                    <a:pt x="6283504" y="137160"/>
                  </a:lnTo>
                  <a:lnTo>
                    <a:pt x="6277788" y="96141"/>
                  </a:lnTo>
                  <a:lnTo>
                    <a:pt x="6271278" y="82295"/>
                  </a:lnTo>
                  <a:close/>
                </a:path>
                <a:path w="7917815" h="487680">
                  <a:moveTo>
                    <a:pt x="6795201" y="6095"/>
                  </a:moveTo>
                  <a:lnTo>
                    <a:pt x="6708638" y="6095"/>
                  </a:lnTo>
                  <a:lnTo>
                    <a:pt x="6708638" y="412699"/>
                  </a:lnTo>
                  <a:lnTo>
                    <a:pt x="7024411" y="412699"/>
                  </a:lnTo>
                  <a:lnTo>
                    <a:pt x="7024411" y="487680"/>
                  </a:lnTo>
                  <a:lnTo>
                    <a:pt x="7110974" y="487680"/>
                  </a:lnTo>
                  <a:lnTo>
                    <a:pt x="7110974" y="336499"/>
                  </a:lnTo>
                  <a:lnTo>
                    <a:pt x="6795201" y="336499"/>
                  </a:lnTo>
                  <a:lnTo>
                    <a:pt x="6795201" y="6095"/>
                  </a:lnTo>
                  <a:close/>
                </a:path>
                <a:path w="7917815" h="487680">
                  <a:moveTo>
                    <a:pt x="7074398" y="6095"/>
                  </a:moveTo>
                  <a:lnTo>
                    <a:pt x="6987225" y="6095"/>
                  </a:lnTo>
                  <a:lnTo>
                    <a:pt x="6987225" y="336499"/>
                  </a:lnTo>
                  <a:lnTo>
                    <a:pt x="7074398" y="336499"/>
                  </a:lnTo>
                  <a:lnTo>
                    <a:pt x="7074398" y="6095"/>
                  </a:lnTo>
                  <a:close/>
                </a:path>
                <a:path w="7917815" h="487680">
                  <a:moveTo>
                    <a:pt x="7248234" y="6095"/>
                  </a:moveTo>
                  <a:lnTo>
                    <a:pt x="7161671" y="6095"/>
                  </a:lnTo>
                  <a:lnTo>
                    <a:pt x="7161671" y="412699"/>
                  </a:lnTo>
                  <a:lnTo>
                    <a:pt x="7245186" y="412699"/>
                  </a:lnTo>
                  <a:lnTo>
                    <a:pt x="7347533" y="268833"/>
                  </a:lnTo>
                  <a:lnTo>
                    <a:pt x="7248234" y="268833"/>
                  </a:lnTo>
                  <a:lnTo>
                    <a:pt x="7248234" y="6095"/>
                  </a:lnTo>
                  <a:close/>
                </a:path>
                <a:path w="7917815" h="487680">
                  <a:moveTo>
                    <a:pt x="7525602" y="140208"/>
                  </a:moveTo>
                  <a:lnTo>
                    <a:pt x="7439039" y="140208"/>
                  </a:lnTo>
                  <a:lnTo>
                    <a:pt x="7439039" y="412699"/>
                  </a:lnTo>
                  <a:lnTo>
                    <a:pt x="7525602" y="412699"/>
                  </a:lnTo>
                  <a:lnTo>
                    <a:pt x="7525602" y="140208"/>
                  </a:lnTo>
                  <a:close/>
                </a:path>
                <a:path w="7917815" h="487680">
                  <a:moveTo>
                    <a:pt x="7525602" y="6095"/>
                  </a:moveTo>
                  <a:lnTo>
                    <a:pt x="7436600" y="6095"/>
                  </a:lnTo>
                  <a:lnTo>
                    <a:pt x="7248234" y="268833"/>
                  </a:lnTo>
                  <a:lnTo>
                    <a:pt x="7347533" y="268833"/>
                  </a:lnTo>
                  <a:lnTo>
                    <a:pt x="7439039" y="140208"/>
                  </a:lnTo>
                  <a:lnTo>
                    <a:pt x="7525602" y="140208"/>
                  </a:lnTo>
                  <a:lnTo>
                    <a:pt x="7525602" y="6095"/>
                  </a:lnTo>
                  <a:close/>
                </a:path>
                <a:path w="7917815" h="487680">
                  <a:moveTo>
                    <a:pt x="7917279" y="6095"/>
                  </a:moveTo>
                  <a:lnTo>
                    <a:pt x="7727084" y="6095"/>
                  </a:lnTo>
                  <a:lnTo>
                    <a:pt x="7680345" y="12469"/>
                  </a:lnTo>
                  <a:lnTo>
                    <a:pt x="7642413" y="30460"/>
                  </a:lnTo>
                  <a:lnTo>
                    <a:pt x="7614196" y="58370"/>
                  </a:lnTo>
                  <a:lnTo>
                    <a:pt x="7596601" y="94502"/>
                  </a:lnTo>
                  <a:lnTo>
                    <a:pt x="7590534" y="137160"/>
                  </a:lnTo>
                  <a:lnTo>
                    <a:pt x="7598268" y="184908"/>
                  </a:lnTo>
                  <a:lnTo>
                    <a:pt x="7618576" y="220599"/>
                  </a:lnTo>
                  <a:lnTo>
                    <a:pt x="7647113" y="244744"/>
                  </a:lnTo>
                  <a:lnTo>
                    <a:pt x="7679536" y="257860"/>
                  </a:lnTo>
                  <a:lnTo>
                    <a:pt x="7588096" y="412699"/>
                  </a:lnTo>
                  <a:lnTo>
                    <a:pt x="7687460" y="412699"/>
                  </a:lnTo>
                  <a:lnTo>
                    <a:pt x="7767927" y="268224"/>
                  </a:lnTo>
                  <a:lnTo>
                    <a:pt x="7917279" y="268224"/>
                  </a:lnTo>
                  <a:lnTo>
                    <a:pt x="7917279" y="192024"/>
                  </a:lnTo>
                  <a:lnTo>
                    <a:pt x="7739886" y="192024"/>
                  </a:lnTo>
                  <a:lnTo>
                    <a:pt x="7715702" y="188252"/>
                  </a:lnTo>
                  <a:lnTo>
                    <a:pt x="7696376" y="177393"/>
                  </a:lnTo>
                  <a:lnTo>
                    <a:pt x="7683564" y="160134"/>
                  </a:lnTo>
                  <a:lnTo>
                    <a:pt x="7678926" y="137160"/>
                  </a:lnTo>
                  <a:lnTo>
                    <a:pt x="7683564" y="114185"/>
                  </a:lnTo>
                  <a:lnTo>
                    <a:pt x="7696376" y="96926"/>
                  </a:lnTo>
                  <a:lnTo>
                    <a:pt x="7715702" y="86067"/>
                  </a:lnTo>
                  <a:lnTo>
                    <a:pt x="7739886" y="82295"/>
                  </a:lnTo>
                  <a:lnTo>
                    <a:pt x="7917279" y="82295"/>
                  </a:lnTo>
                  <a:lnTo>
                    <a:pt x="7917279" y="6095"/>
                  </a:lnTo>
                  <a:close/>
                </a:path>
                <a:path w="7917815" h="487680">
                  <a:moveTo>
                    <a:pt x="7917279" y="268224"/>
                  </a:moveTo>
                  <a:lnTo>
                    <a:pt x="7830716" y="268224"/>
                  </a:lnTo>
                  <a:lnTo>
                    <a:pt x="7830716" y="412699"/>
                  </a:lnTo>
                  <a:lnTo>
                    <a:pt x="7917279" y="412699"/>
                  </a:lnTo>
                  <a:lnTo>
                    <a:pt x="7917279" y="268224"/>
                  </a:lnTo>
                  <a:close/>
                </a:path>
                <a:path w="7917815" h="487680">
                  <a:moveTo>
                    <a:pt x="7917279" y="82295"/>
                  </a:moveTo>
                  <a:lnTo>
                    <a:pt x="7830716" y="82295"/>
                  </a:lnTo>
                  <a:lnTo>
                    <a:pt x="7830716" y="192024"/>
                  </a:lnTo>
                  <a:lnTo>
                    <a:pt x="7917279" y="192024"/>
                  </a:lnTo>
                  <a:lnTo>
                    <a:pt x="7917279" y="8229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pic>
          <p:nvPicPr>
            <p:cNvPr id="11270" name="object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78300" y="0"/>
              <a:ext cx="15278100" cy="1371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1" name="object 8"/>
            <p:cNvSpPr>
              <a:spLocks/>
            </p:cNvSpPr>
            <p:nvPr/>
          </p:nvSpPr>
          <p:spPr bwMode="auto">
            <a:xfrm>
              <a:off x="1295290" y="3898385"/>
              <a:ext cx="17806035" cy="89535"/>
            </a:xfrm>
            <a:custGeom>
              <a:avLst/>
              <a:gdLst/>
              <a:ahLst/>
              <a:cxnLst>
                <a:cxn ang="0">
                  <a:pos x="17805401" y="0"/>
                </a:cxn>
                <a:cxn ang="0">
                  <a:pos x="0" y="51315"/>
                </a:cxn>
                <a:cxn ang="0">
                  <a:pos x="109" y="89415"/>
                </a:cxn>
                <a:cxn ang="0">
                  <a:pos x="17805511" y="38099"/>
                </a:cxn>
                <a:cxn ang="0">
                  <a:pos x="17805401" y="0"/>
                </a:cxn>
              </a:cxnLst>
              <a:rect l="0" t="0" r="r" b="b"/>
              <a:pathLst>
                <a:path w="17806035" h="89535">
                  <a:moveTo>
                    <a:pt x="17805401" y="0"/>
                  </a:moveTo>
                  <a:lnTo>
                    <a:pt x="0" y="51315"/>
                  </a:lnTo>
                  <a:lnTo>
                    <a:pt x="109" y="89415"/>
                  </a:lnTo>
                  <a:lnTo>
                    <a:pt x="17805511" y="38099"/>
                  </a:lnTo>
                  <a:lnTo>
                    <a:pt x="1780540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pic>
          <p:nvPicPr>
            <p:cNvPr id="11272" name="object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586780" y="4339945"/>
              <a:ext cx="2640199" cy="2212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73" name="object 10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894157" y="4327245"/>
              <a:ext cx="2786369" cy="2085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74" name="object 1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8604274" y="4339945"/>
              <a:ext cx="2247978" cy="2212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75" name="object 1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1374177" y="4339945"/>
              <a:ext cx="3600714" cy="1818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76" name="object 13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070600" y="3784599"/>
              <a:ext cx="406400" cy="40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7" name="object 14"/>
            <p:cNvSpPr>
              <a:spLocks/>
            </p:cNvSpPr>
            <p:nvPr/>
          </p:nvSpPr>
          <p:spPr bwMode="auto">
            <a:xfrm>
              <a:off x="6121400" y="3784599"/>
              <a:ext cx="304800" cy="304800"/>
            </a:xfrm>
            <a:custGeom>
              <a:avLst/>
              <a:gdLst/>
              <a:ahLst/>
              <a:cxnLst>
                <a:cxn ang="0">
                  <a:pos x="152400" y="0"/>
                </a:cxn>
                <a:cxn ang="0">
                  <a:pos x="104229" y="7769"/>
                </a:cxn>
                <a:cxn ang="0">
                  <a:pos x="62394" y="29404"/>
                </a:cxn>
                <a:cxn ang="0">
                  <a:pos x="29404" y="62394"/>
                </a:cxn>
                <a:cxn ang="0">
                  <a:pos x="7769" y="104229"/>
                </a:cxn>
                <a:cxn ang="0">
                  <a:pos x="0" y="152400"/>
                </a:cxn>
                <a:cxn ang="0">
                  <a:pos x="7769" y="200570"/>
                </a:cxn>
                <a:cxn ang="0">
                  <a:pos x="29404" y="242405"/>
                </a:cxn>
                <a:cxn ang="0">
                  <a:pos x="62394" y="275395"/>
                </a:cxn>
                <a:cxn ang="0">
                  <a:pos x="104229" y="297030"/>
                </a:cxn>
                <a:cxn ang="0">
                  <a:pos x="152400" y="304800"/>
                </a:cxn>
                <a:cxn ang="0">
                  <a:pos x="200570" y="297030"/>
                </a:cxn>
                <a:cxn ang="0">
                  <a:pos x="242405" y="275395"/>
                </a:cxn>
                <a:cxn ang="0">
                  <a:pos x="275395" y="242405"/>
                </a:cxn>
                <a:cxn ang="0">
                  <a:pos x="297030" y="200570"/>
                </a:cxn>
                <a:cxn ang="0">
                  <a:pos x="304800" y="152400"/>
                </a:cxn>
                <a:cxn ang="0">
                  <a:pos x="297030" y="104229"/>
                </a:cxn>
                <a:cxn ang="0">
                  <a:pos x="275395" y="62394"/>
                </a:cxn>
                <a:cxn ang="0">
                  <a:pos x="242405" y="29404"/>
                </a:cxn>
                <a:cxn ang="0">
                  <a:pos x="200570" y="7769"/>
                </a:cxn>
                <a:cxn ang="0">
                  <a:pos x="152400" y="0"/>
                </a:cxn>
              </a:cxnLst>
              <a:rect l="0" t="0" r="r" b="b"/>
              <a:pathLst>
                <a:path w="304800" h="304800">
                  <a:moveTo>
                    <a:pt x="152400" y="0"/>
                  </a:moveTo>
                  <a:lnTo>
                    <a:pt x="104229" y="7769"/>
                  </a:lnTo>
                  <a:lnTo>
                    <a:pt x="62394" y="29404"/>
                  </a:lnTo>
                  <a:lnTo>
                    <a:pt x="29404" y="62394"/>
                  </a:lnTo>
                  <a:lnTo>
                    <a:pt x="7769" y="104229"/>
                  </a:lnTo>
                  <a:lnTo>
                    <a:pt x="0" y="152400"/>
                  </a:lnTo>
                  <a:lnTo>
                    <a:pt x="7769" y="200570"/>
                  </a:lnTo>
                  <a:lnTo>
                    <a:pt x="29404" y="242405"/>
                  </a:lnTo>
                  <a:lnTo>
                    <a:pt x="62394" y="275395"/>
                  </a:lnTo>
                  <a:lnTo>
                    <a:pt x="104229" y="297030"/>
                  </a:lnTo>
                  <a:lnTo>
                    <a:pt x="152400" y="304800"/>
                  </a:lnTo>
                  <a:lnTo>
                    <a:pt x="200570" y="297030"/>
                  </a:lnTo>
                  <a:lnTo>
                    <a:pt x="242405" y="275395"/>
                  </a:lnTo>
                  <a:lnTo>
                    <a:pt x="275395" y="242405"/>
                  </a:lnTo>
                  <a:lnTo>
                    <a:pt x="297030" y="200570"/>
                  </a:lnTo>
                  <a:lnTo>
                    <a:pt x="304800" y="152400"/>
                  </a:lnTo>
                  <a:lnTo>
                    <a:pt x="297030" y="104229"/>
                  </a:lnTo>
                  <a:lnTo>
                    <a:pt x="275395" y="62394"/>
                  </a:lnTo>
                  <a:lnTo>
                    <a:pt x="242405" y="29404"/>
                  </a:lnTo>
                  <a:lnTo>
                    <a:pt x="200570" y="7769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343ACC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1278" name="object 15"/>
            <p:cNvSpPr>
              <a:spLocks/>
            </p:cNvSpPr>
            <p:nvPr/>
          </p:nvSpPr>
          <p:spPr bwMode="auto">
            <a:xfrm>
              <a:off x="6121400" y="3784599"/>
              <a:ext cx="304800" cy="304800"/>
            </a:xfrm>
            <a:custGeom>
              <a:avLst/>
              <a:gdLst/>
              <a:ahLst/>
              <a:cxnLst>
                <a:cxn ang="0">
                  <a:pos x="152400" y="0"/>
                </a:cxn>
                <a:cxn ang="0">
                  <a:pos x="104229" y="7769"/>
                </a:cxn>
                <a:cxn ang="0">
                  <a:pos x="62394" y="29404"/>
                </a:cxn>
                <a:cxn ang="0">
                  <a:pos x="29404" y="62394"/>
                </a:cxn>
                <a:cxn ang="0">
                  <a:pos x="7769" y="104229"/>
                </a:cxn>
                <a:cxn ang="0">
                  <a:pos x="0" y="152400"/>
                </a:cxn>
                <a:cxn ang="0">
                  <a:pos x="7769" y="200570"/>
                </a:cxn>
                <a:cxn ang="0">
                  <a:pos x="29404" y="242405"/>
                </a:cxn>
                <a:cxn ang="0">
                  <a:pos x="62394" y="275395"/>
                </a:cxn>
                <a:cxn ang="0">
                  <a:pos x="104229" y="297030"/>
                </a:cxn>
                <a:cxn ang="0">
                  <a:pos x="152400" y="304800"/>
                </a:cxn>
                <a:cxn ang="0">
                  <a:pos x="152400" y="279400"/>
                </a:cxn>
                <a:cxn ang="0">
                  <a:pos x="102965" y="269419"/>
                </a:cxn>
                <a:cxn ang="0">
                  <a:pos x="62597" y="242202"/>
                </a:cxn>
                <a:cxn ang="0">
                  <a:pos x="35380" y="201834"/>
                </a:cxn>
                <a:cxn ang="0">
                  <a:pos x="25400" y="152400"/>
                </a:cxn>
                <a:cxn ang="0">
                  <a:pos x="35380" y="102965"/>
                </a:cxn>
                <a:cxn ang="0">
                  <a:pos x="62597" y="62597"/>
                </a:cxn>
                <a:cxn ang="0">
                  <a:pos x="102965" y="35380"/>
                </a:cxn>
                <a:cxn ang="0">
                  <a:pos x="152400" y="25400"/>
                </a:cxn>
                <a:cxn ang="0">
                  <a:pos x="152400" y="0"/>
                </a:cxn>
                <a:cxn ang="0">
                  <a:pos x="152400" y="0"/>
                </a:cxn>
                <a:cxn ang="0">
                  <a:pos x="152400" y="25400"/>
                </a:cxn>
                <a:cxn ang="0">
                  <a:pos x="201834" y="35380"/>
                </a:cxn>
                <a:cxn ang="0">
                  <a:pos x="242202" y="62597"/>
                </a:cxn>
                <a:cxn ang="0">
                  <a:pos x="269419" y="102965"/>
                </a:cxn>
                <a:cxn ang="0">
                  <a:pos x="279400" y="152400"/>
                </a:cxn>
                <a:cxn ang="0">
                  <a:pos x="269419" y="201834"/>
                </a:cxn>
                <a:cxn ang="0">
                  <a:pos x="242202" y="242202"/>
                </a:cxn>
                <a:cxn ang="0">
                  <a:pos x="201834" y="269419"/>
                </a:cxn>
                <a:cxn ang="0">
                  <a:pos x="152400" y="279400"/>
                </a:cxn>
                <a:cxn ang="0">
                  <a:pos x="152400" y="304800"/>
                </a:cxn>
                <a:cxn ang="0">
                  <a:pos x="200570" y="297030"/>
                </a:cxn>
                <a:cxn ang="0">
                  <a:pos x="242405" y="275395"/>
                </a:cxn>
                <a:cxn ang="0">
                  <a:pos x="275395" y="242405"/>
                </a:cxn>
                <a:cxn ang="0">
                  <a:pos x="297030" y="200570"/>
                </a:cxn>
                <a:cxn ang="0">
                  <a:pos x="304800" y="152400"/>
                </a:cxn>
                <a:cxn ang="0">
                  <a:pos x="297030" y="104229"/>
                </a:cxn>
                <a:cxn ang="0">
                  <a:pos x="275395" y="62394"/>
                </a:cxn>
                <a:cxn ang="0">
                  <a:pos x="242405" y="29404"/>
                </a:cxn>
                <a:cxn ang="0">
                  <a:pos x="200570" y="7769"/>
                </a:cxn>
                <a:cxn ang="0">
                  <a:pos x="152400" y="0"/>
                </a:cxn>
              </a:cxnLst>
              <a:rect l="0" t="0" r="r" b="b"/>
              <a:pathLst>
                <a:path w="304800" h="304800">
                  <a:moveTo>
                    <a:pt x="152400" y="0"/>
                  </a:moveTo>
                  <a:lnTo>
                    <a:pt x="104229" y="7769"/>
                  </a:lnTo>
                  <a:lnTo>
                    <a:pt x="62394" y="29404"/>
                  </a:lnTo>
                  <a:lnTo>
                    <a:pt x="29404" y="62394"/>
                  </a:lnTo>
                  <a:lnTo>
                    <a:pt x="7769" y="104229"/>
                  </a:lnTo>
                  <a:lnTo>
                    <a:pt x="0" y="152400"/>
                  </a:lnTo>
                  <a:lnTo>
                    <a:pt x="7769" y="200570"/>
                  </a:lnTo>
                  <a:lnTo>
                    <a:pt x="29404" y="242405"/>
                  </a:lnTo>
                  <a:lnTo>
                    <a:pt x="62394" y="275395"/>
                  </a:lnTo>
                  <a:lnTo>
                    <a:pt x="104229" y="297030"/>
                  </a:lnTo>
                  <a:lnTo>
                    <a:pt x="152400" y="304800"/>
                  </a:lnTo>
                  <a:lnTo>
                    <a:pt x="152400" y="279400"/>
                  </a:lnTo>
                  <a:lnTo>
                    <a:pt x="102965" y="269419"/>
                  </a:lnTo>
                  <a:lnTo>
                    <a:pt x="62597" y="242202"/>
                  </a:lnTo>
                  <a:lnTo>
                    <a:pt x="35380" y="201834"/>
                  </a:lnTo>
                  <a:lnTo>
                    <a:pt x="25400" y="152400"/>
                  </a:lnTo>
                  <a:lnTo>
                    <a:pt x="35380" y="102965"/>
                  </a:lnTo>
                  <a:lnTo>
                    <a:pt x="62597" y="62597"/>
                  </a:lnTo>
                  <a:lnTo>
                    <a:pt x="102965" y="35380"/>
                  </a:lnTo>
                  <a:lnTo>
                    <a:pt x="152400" y="25400"/>
                  </a:lnTo>
                  <a:lnTo>
                    <a:pt x="152400" y="0"/>
                  </a:lnTo>
                  <a:close/>
                </a:path>
                <a:path w="304800" h="304800">
                  <a:moveTo>
                    <a:pt x="152400" y="0"/>
                  </a:moveTo>
                  <a:lnTo>
                    <a:pt x="152400" y="25400"/>
                  </a:lnTo>
                  <a:lnTo>
                    <a:pt x="201834" y="35380"/>
                  </a:lnTo>
                  <a:lnTo>
                    <a:pt x="242202" y="62597"/>
                  </a:lnTo>
                  <a:lnTo>
                    <a:pt x="269419" y="102965"/>
                  </a:lnTo>
                  <a:lnTo>
                    <a:pt x="279400" y="152400"/>
                  </a:lnTo>
                  <a:lnTo>
                    <a:pt x="269419" y="201834"/>
                  </a:lnTo>
                  <a:lnTo>
                    <a:pt x="242202" y="242202"/>
                  </a:lnTo>
                  <a:lnTo>
                    <a:pt x="201834" y="269419"/>
                  </a:lnTo>
                  <a:lnTo>
                    <a:pt x="152400" y="279400"/>
                  </a:lnTo>
                  <a:lnTo>
                    <a:pt x="152400" y="304800"/>
                  </a:lnTo>
                  <a:lnTo>
                    <a:pt x="200570" y="297030"/>
                  </a:lnTo>
                  <a:lnTo>
                    <a:pt x="242405" y="275395"/>
                  </a:lnTo>
                  <a:lnTo>
                    <a:pt x="275395" y="242405"/>
                  </a:lnTo>
                  <a:lnTo>
                    <a:pt x="297030" y="200570"/>
                  </a:lnTo>
                  <a:lnTo>
                    <a:pt x="304800" y="152400"/>
                  </a:lnTo>
                  <a:lnTo>
                    <a:pt x="297030" y="104229"/>
                  </a:lnTo>
                  <a:lnTo>
                    <a:pt x="275395" y="62394"/>
                  </a:lnTo>
                  <a:lnTo>
                    <a:pt x="242405" y="29404"/>
                  </a:lnTo>
                  <a:lnTo>
                    <a:pt x="200570" y="7769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pic>
          <p:nvPicPr>
            <p:cNvPr id="11279" name="object 1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9525000" y="3784599"/>
              <a:ext cx="406400" cy="40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80" name="object 17"/>
            <p:cNvSpPr>
              <a:spLocks/>
            </p:cNvSpPr>
            <p:nvPr/>
          </p:nvSpPr>
          <p:spPr bwMode="auto">
            <a:xfrm>
              <a:off x="9575800" y="3784599"/>
              <a:ext cx="304800" cy="304800"/>
            </a:xfrm>
            <a:custGeom>
              <a:avLst/>
              <a:gdLst/>
              <a:ahLst/>
              <a:cxnLst>
                <a:cxn ang="0">
                  <a:pos x="152400" y="0"/>
                </a:cxn>
                <a:cxn ang="0">
                  <a:pos x="104229" y="7769"/>
                </a:cxn>
                <a:cxn ang="0">
                  <a:pos x="62394" y="29404"/>
                </a:cxn>
                <a:cxn ang="0">
                  <a:pos x="29404" y="62394"/>
                </a:cxn>
                <a:cxn ang="0">
                  <a:pos x="7769" y="104229"/>
                </a:cxn>
                <a:cxn ang="0">
                  <a:pos x="0" y="152400"/>
                </a:cxn>
                <a:cxn ang="0">
                  <a:pos x="7769" y="200570"/>
                </a:cxn>
                <a:cxn ang="0">
                  <a:pos x="29404" y="242405"/>
                </a:cxn>
                <a:cxn ang="0">
                  <a:pos x="62394" y="275395"/>
                </a:cxn>
                <a:cxn ang="0">
                  <a:pos x="104229" y="297030"/>
                </a:cxn>
                <a:cxn ang="0">
                  <a:pos x="152400" y="304800"/>
                </a:cxn>
                <a:cxn ang="0">
                  <a:pos x="200570" y="297030"/>
                </a:cxn>
                <a:cxn ang="0">
                  <a:pos x="242405" y="275395"/>
                </a:cxn>
                <a:cxn ang="0">
                  <a:pos x="275395" y="242405"/>
                </a:cxn>
                <a:cxn ang="0">
                  <a:pos x="297030" y="200570"/>
                </a:cxn>
                <a:cxn ang="0">
                  <a:pos x="304800" y="152400"/>
                </a:cxn>
                <a:cxn ang="0">
                  <a:pos x="297030" y="104229"/>
                </a:cxn>
                <a:cxn ang="0">
                  <a:pos x="275395" y="62394"/>
                </a:cxn>
                <a:cxn ang="0">
                  <a:pos x="242405" y="29404"/>
                </a:cxn>
                <a:cxn ang="0">
                  <a:pos x="200570" y="7769"/>
                </a:cxn>
                <a:cxn ang="0">
                  <a:pos x="152400" y="0"/>
                </a:cxn>
              </a:cxnLst>
              <a:rect l="0" t="0" r="r" b="b"/>
              <a:pathLst>
                <a:path w="304800" h="304800">
                  <a:moveTo>
                    <a:pt x="152400" y="0"/>
                  </a:moveTo>
                  <a:lnTo>
                    <a:pt x="104229" y="7769"/>
                  </a:lnTo>
                  <a:lnTo>
                    <a:pt x="62394" y="29404"/>
                  </a:lnTo>
                  <a:lnTo>
                    <a:pt x="29404" y="62394"/>
                  </a:lnTo>
                  <a:lnTo>
                    <a:pt x="7769" y="104229"/>
                  </a:lnTo>
                  <a:lnTo>
                    <a:pt x="0" y="152400"/>
                  </a:lnTo>
                  <a:lnTo>
                    <a:pt x="7769" y="200570"/>
                  </a:lnTo>
                  <a:lnTo>
                    <a:pt x="29404" y="242405"/>
                  </a:lnTo>
                  <a:lnTo>
                    <a:pt x="62394" y="275395"/>
                  </a:lnTo>
                  <a:lnTo>
                    <a:pt x="104229" y="297030"/>
                  </a:lnTo>
                  <a:lnTo>
                    <a:pt x="152400" y="304800"/>
                  </a:lnTo>
                  <a:lnTo>
                    <a:pt x="200570" y="297030"/>
                  </a:lnTo>
                  <a:lnTo>
                    <a:pt x="242405" y="275395"/>
                  </a:lnTo>
                  <a:lnTo>
                    <a:pt x="275395" y="242405"/>
                  </a:lnTo>
                  <a:lnTo>
                    <a:pt x="297030" y="200570"/>
                  </a:lnTo>
                  <a:lnTo>
                    <a:pt x="304800" y="152400"/>
                  </a:lnTo>
                  <a:lnTo>
                    <a:pt x="297030" y="104229"/>
                  </a:lnTo>
                  <a:lnTo>
                    <a:pt x="275395" y="62394"/>
                  </a:lnTo>
                  <a:lnTo>
                    <a:pt x="242405" y="29404"/>
                  </a:lnTo>
                  <a:lnTo>
                    <a:pt x="200570" y="7769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343ACC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1281" name="object 18"/>
            <p:cNvSpPr>
              <a:spLocks/>
            </p:cNvSpPr>
            <p:nvPr/>
          </p:nvSpPr>
          <p:spPr bwMode="auto">
            <a:xfrm>
              <a:off x="9575800" y="3784599"/>
              <a:ext cx="304800" cy="304800"/>
            </a:xfrm>
            <a:custGeom>
              <a:avLst/>
              <a:gdLst/>
              <a:ahLst/>
              <a:cxnLst>
                <a:cxn ang="0">
                  <a:pos x="152400" y="0"/>
                </a:cxn>
                <a:cxn ang="0">
                  <a:pos x="104229" y="7769"/>
                </a:cxn>
                <a:cxn ang="0">
                  <a:pos x="62394" y="29404"/>
                </a:cxn>
                <a:cxn ang="0">
                  <a:pos x="29404" y="62394"/>
                </a:cxn>
                <a:cxn ang="0">
                  <a:pos x="7769" y="104229"/>
                </a:cxn>
                <a:cxn ang="0">
                  <a:pos x="0" y="152400"/>
                </a:cxn>
                <a:cxn ang="0">
                  <a:pos x="7769" y="200570"/>
                </a:cxn>
                <a:cxn ang="0">
                  <a:pos x="29404" y="242405"/>
                </a:cxn>
                <a:cxn ang="0">
                  <a:pos x="62394" y="275395"/>
                </a:cxn>
                <a:cxn ang="0">
                  <a:pos x="104229" y="297030"/>
                </a:cxn>
                <a:cxn ang="0">
                  <a:pos x="152400" y="304800"/>
                </a:cxn>
                <a:cxn ang="0">
                  <a:pos x="152400" y="279400"/>
                </a:cxn>
                <a:cxn ang="0">
                  <a:pos x="102965" y="269419"/>
                </a:cxn>
                <a:cxn ang="0">
                  <a:pos x="62597" y="242202"/>
                </a:cxn>
                <a:cxn ang="0">
                  <a:pos x="35380" y="201834"/>
                </a:cxn>
                <a:cxn ang="0">
                  <a:pos x="25400" y="152400"/>
                </a:cxn>
                <a:cxn ang="0">
                  <a:pos x="35380" y="102965"/>
                </a:cxn>
                <a:cxn ang="0">
                  <a:pos x="62597" y="62597"/>
                </a:cxn>
                <a:cxn ang="0">
                  <a:pos x="102965" y="35380"/>
                </a:cxn>
                <a:cxn ang="0">
                  <a:pos x="152400" y="25400"/>
                </a:cxn>
                <a:cxn ang="0">
                  <a:pos x="152400" y="0"/>
                </a:cxn>
                <a:cxn ang="0">
                  <a:pos x="152400" y="0"/>
                </a:cxn>
                <a:cxn ang="0">
                  <a:pos x="152400" y="25400"/>
                </a:cxn>
                <a:cxn ang="0">
                  <a:pos x="201834" y="35380"/>
                </a:cxn>
                <a:cxn ang="0">
                  <a:pos x="242202" y="62597"/>
                </a:cxn>
                <a:cxn ang="0">
                  <a:pos x="269419" y="102965"/>
                </a:cxn>
                <a:cxn ang="0">
                  <a:pos x="279400" y="152400"/>
                </a:cxn>
                <a:cxn ang="0">
                  <a:pos x="269419" y="201834"/>
                </a:cxn>
                <a:cxn ang="0">
                  <a:pos x="242202" y="242202"/>
                </a:cxn>
                <a:cxn ang="0">
                  <a:pos x="201834" y="269419"/>
                </a:cxn>
                <a:cxn ang="0">
                  <a:pos x="152400" y="279400"/>
                </a:cxn>
                <a:cxn ang="0">
                  <a:pos x="152400" y="304800"/>
                </a:cxn>
                <a:cxn ang="0">
                  <a:pos x="200570" y="297030"/>
                </a:cxn>
                <a:cxn ang="0">
                  <a:pos x="242405" y="275395"/>
                </a:cxn>
                <a:cxn ang="0">
                  <a:pos x="275395" y="242405"/>
                </a:cxn>
                <a:cxn ang="0">
                  <a:pos x="297030" y="200570"/>
                </a:cxn>
                <a:cxn ang="0">
                  <a:pos x="304800" y="152400"/>
                </a:cxn>
                <a:cxn ang="0">
                  <a:pos x="297030" y="104229"/>
                </a:cxn>
                <a:cxn ang="0">
                  <a:pos x="275395" y="62394"/>
                </a:cxn>
                <a:cxn ang="0">
                  <a:pos x="242405" y="29404"/>
                </a:cxn>
                <a:cxn ang="0">
                  <a:pos x="200570" y="7769"/>
                </a:cxn>
                <a:cxn ang="0">
                  <a:pos x="152400" y="0"/>
                </a:cxn>
              </a:cxnLst>
              <a:rect l="0" t="0" r="r" b="b"/>
              <a:pathLst>
                <a:path w="304800" h="304800">
                  <a:moveTo>
                    <a:pt x="152400" y="0"/>
                  </a:moveTo>
                  <a:lnTo>
                    <a:pt x="104229" y="7769"/>
                  </a:lnTo>
                  <a:lnTo>
                    <a:pt x="62394" y="29404"/>
                  </a:lnTo>
                  <a:lnTo>
                    <a:pt x="29404" y="62394"/>
                  </a:lnTo>
                  <a:lnTo>
                    <a:pt x="7769" y="104229"/>
                  </a:lnTo>
                  <a:lnTo>
                    <a:pt x="0" y="152400"/>
                  </a:lnTo>
                  <a:lnTo>
                    <a:pt x="7769" y="200570"/>
                  </a:lnTo>
                  <a:lnTo>
                    <a:pt x="29404" y="242405"/>
                  </a:lnTo>
                  <a:lnTo>
                    <a:pt x="62394" y="275395"/>
                  </a:lnTo>
                  <a:lnTo>
                    <a:pt x="104229" y="297030"/>
                  </a:lnTo>
                  <a:lnTo>
                    <a:pt x="152400" y="304800"/>
                  </a:lnTo>
                  <a:lnTo>
                    <a:pt x="152400" y="279400"/>
                  </a:lnTo>
                  <a:lnTo>
                    <a:pt x="102965" y="269419"/>
                  </a:lnTo>
                  <a:lnTo>
                    <a:pt x="62597" y="242202"/>
                  </a:lnTo>
                  <a:lnTo>
                    <a:pt x="35380" y="201834"/>
                  </a:lnTo>
                  <a:lnTo>
                    <a:pt x="25400" y="152400"/>
                  </a:lnTo>
                  <a:lnTo>
                    <a:pt x="35380" y="102965"/>
                  </a:lnTo>
                  <a:lnTo>
                    <a:pt x="62597" y="62597"/>
                  </a:lnTo>
                  <a:lnTo>
                    <a:pt x="102965" y="35380"/>
                  </a:lnTo>
                  <a:lnTo>
                    <a:pt x="152400" y="25400"/>
                  </a:lnTo>
                  <a:lnTo>
                    <a:pt x="152400" y="0"/>
                  </a:lnTo>
                  <a:close/>
                </a:path>
                <a:path w="304800" h="304800">
                  <a:moveTo>
                    <a:pt x="152400" y="0"/>
                  </a:moveTo>
                  <a:lnTo>
                    <a:pt x="152400" y="25400"/>
                  </a:lnTo>
                  <a:lnTo>
                    <a:pt x="201834" y="35380"/>
                  </a:lnTo>
                  <a:lnTo>
                    <a:pt x="242202" y="62597"/>
                  </a:lnTo>
                  <a:lnTo>
                    <a:pt x="269419" y="102965"/>
                  </a:lnTo>
                  <a:lnTo>
                    <a:pt x="279400" y="152400"/>
                  </a:lnTo>
                  <a:lnTo>
                    <a:pt x="269419" y="201834"/>
                  </a:lnTo>
                  <a:lnTo>
                    <a:pt x="242202" y="242202"/>
                  </a:lnTo>
                  <a:lnTo>
                    <a:pt x="201834" y="269419"/>
                  </a:lnTo>
                  <a:lnTo>
                    <a:pt x="152400" y="279400"/>
                  </a:lnTo>
                  <a:lnTo>
                    <a:pt x="152400" y="304800"/>
                  </a:lnTo>
                  <a:lnTo>
                    <a:pt x="200570" y="297030"/>
                  </a:lnTo>
                  <a:lnTo>
                    <a:pt x="242405" y="275395"/>
                  </a:lnTo>
                  <a:lnTo>
                    <a:pt x="275395" y="242405"/>
                  </a:lnTo>
                  <a:lnTo>
                    <a:pt x="297030" y="200570"/>
                  </a:lnTo>
                  <a:lnTo>
                    <a:pt x="304800" y="152400"/>
                  </a:lnTo>
                  <a:lnTo>
                    <a:pt x="297030" y="104229"/>
                  </a:lnTo>
                  <a:lnTo>
                    <a:pt x="275395" y="62394"/>
                  </a:lnTo>
                  <a:lnTo>
                    <a:pt x="242405" y="29404"/>
                  </a:lnTo>
                  <a:lnTo>
                    <a:pt x="200570" y="7769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pic>
          <p:nvPicPr>
            <p:cNvPr id="11282" name="object 19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966700" y="3784599"/>
              <a:ext cx="406400" cy="40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83" name="object 20"/>
            <p:cNvSpPr>
              <a:spLocks/>
            </p:cNvSpPr>
            <p:nvPr/>
          </p:nvSpPr>
          <p:spPr bwMode="auto">
            <a:xfrm>
              <a:off x="13017500" y="3784599"/>
              <a:ext cx="304800" cy="304800"/>
            </a:xfrm>
            <a:custGeom>
              <a:avLst/>
              <a:gdLst/>
              <a:ahLst/>
              <a:cxnLst>
                <a:cxn ang="0">
                  <a:pos x="152400" y="0"/>
                </a:cxn>
                <a:cxn ang="0">
                  <a:pos x="104229" y="7769"/>
                </a:cxn>
                <a:cxn ang="0">
                  <a:pos x="62394" y="29404"/>
                </a:cxn>
                <a:cxn ang="0">
                  <a:pos x="29404" y="62394"/>
                </a:cxn>
                <a:cxn ang="0">
                  <a:pos x="7769" y="104229"/>
                </a:cxn>
                <a:cxn ang="0">
                  <a:pos x="0" y="152400"/>
                </a:cxn>
                <a:cxn ang="0">
                  <a:pos x="7769" y="200570"/>
                </a:cxn>
                <a:cxn ang="0">
                  <a:pos x="29404" y="242405"/>
                </a:cxn>
                <a:cxn ang="0">
                  <a:pos x="62394" y="275395"/>
                </a:cxn>
                <a:cxn ang="0">
                  <a:pos x="104229" y="297030"/>
                </a:cxn>
                <a:cxn ang="0">
                  <a:pos x="152400" y="304800"/>
                </a:cxn>
                <a:cxn ang="0">
                  <a:pos x="200570" y="297030"/>
                </a:cxn>
                <a:cxn ang="0">
                  <a:pos x="242405" y="275395"/>
                </a:cxn>
                <a:cxn ang="0">
                  <a:pos x="275395" y="242405"/>
                </a:cxn>
                <a:cxn ang="0">
                  <a:pos x="297030" y="200570"/>
                </a:cxn>
                <a:cxn ang="0">
                  <a:pos x="304800" y="152400"/>
                </a:cxn>
                <a:cxn ang="0">
                  <a:pos x="297030" y="104229"/>
                </a:cxn>
                <a:cxn ang="0">
                  <a:pos x="275395" y="62394"/>
                </a:cxn>
                <a:cxn ang="0">
                  <a:pos x="242405" y="29404"/>
                </a:cxn>
                <a:cxn ang="0">
                  <a:pos x="200570" y="7769"/>
                </a:cxn>
                <a:cxn ang="0">
                  <a:pos x="152400" y="0"/>
                </a:cxn>
              </a:cxnLst>
              <a:rect l="0" t="0" r="r" b="b"/>
              <a:pathLst>
                <a:path w="304800" h="304800">
                  <a:moveTo>
                    <a:pt x="152400" y="0"/>
                  </a:moveTo>
                  <a:lnTo>
                    <a:pt x="104229" y="7769"/>
                  </a:lnTo>
                  <a:lnTo>
                    <a:pt x="62394" y="29404"/>
                  </a:lnTo>
                  <a:lnTo>
                    <a:pt x="29404" y="62394"/>
                  </a:lnTo>
                  <a:lnTo>
                    <a:pt x="7769" y="104229"/>
                  </a:lnTo>
                  <a:lnTo>
                    <a:pt x="0" y="152400"/>
                  </a:lnTo>
                  <a:lnTo>
                    <a:pt x="7769" y="200570"/>
                  </a:lnTo>
                  <a:lnTo>
                    <a:pt x="29404" y="242405"/>
                  </a:lnTo>
                  <a:lnTo>
                    <a:pt x="62394" y="275395"/>
                  </a:lnTo>
                  <a:lnTo>
                    <a:pt x="104229" y="297030"/>
                  </a:lnTo>
                  <a:lnTo>
                    <a:pt x="152400" y="304800"/>
                  </a:lnTo>
                  <a:lnTo>
                    <a:pt x="200570" y="297030"/>
                  </a:lnTo>
                  <a:lnTo>
                    <a:pt x="242405" y="275395"/>
                  </a:lnTo>
                  <a:lnTo>
                    <a:pt x="275395" y="242405"/>
                  </a:lnTo>
                  <a:lnTo>
                    <a:pt x="297030" y="200570"/>
                  </a:lnTo>
                  <a:lnTo>
                    <a:pt x="304800" y="152400"/>
                  </a:lnTo>
                  <a:lnTo>
                    <a:pt x="297030" y="104229"/>
                  </a:lnTo>
                  <a:lnTo>
                    <a:pt x="275395" y="62394"/>
                  </a:lnTo>
                  <a:lnTo>
                    <a:pt x="242405" y="29404"/>
                  </a:lnTo>
                  <a:lnTo>
                    <a:pt x="200570" y="7769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343ACC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1284" name="object 21"/>
            <p:cNvSpPr>
              <a:spLocks/>
            </p:cNvSpPr>
            <p:nvPr/>
          </p:nvSpPr>
          <p:spPr bwMode="auto">
            <a:xfrm>
              <a:off x="13017500" y="3784599"/>
              <a:ext cx="304800" cy="304800"/>
            </a:xfrm>
            <a:custGeom>
              <a:avLst/>
              <a:gdLst/>
              <a:ahLst/>
              <a:cxnLst>
                <a:cxn ang="0">
                  <a:pos x="152400" y="0"/>
                </a:cxn>
                <a:cxn ang="0">
                  <a:pos x="104229" y="7769"/>
                </a:cxn>
                <a:cxn ang="0">
                  <a:pos x="62394" y="29404"/>
                </a:cxn>
                <a:cxn ang="0">
                  <a:pos x="29404" y="62394"/>
                </a:cxn>
                <a:cxn ang="0">
                  <a:pos x="7769" y="104229"/>
                </a:cxn>
                <a:cxn ang="0">
                  <a:pos x="0" y="152400"/>
                </a:cxn>
                <a:cxn ang="0">
                  <a:pos x="7769" y="200570"/>
                </a:cxn>
                <a:cxn ang="0">
                  <a:pos x="29404" y="242405"/>
                </a:cxn>
                <a:cxn ang="0">
                  <a:pos x="62394" y="275395"/>
                </a:cxn>
                <a:cxn ang="0">
                  <a:pos x="104229" y="297030"/>
                </a:cxn>
                <a:cxn ang="0">
                  <a:pos x="152400" y="304800"/>
                </a:cxn>
                <a:cxn ang="0">
                  <a:pos x="152400" y="279400"/>
                </a:cxn>
                <a:cxn ang="0">
                  <a:pos x="102965" y="269419"/>
                </a:cxn>
                <a:cxn ang="0">
                  <a:pos x="62597" y="242202"/>
                </a:cxn>
                <a:cxn ang="0">
                  <a:pos x="35380" y="201834"/>
                </a:cxn>
                <a:cxn ang="0">
                  <a:pos x="25400" y="152400"/>
                </a:cxn>
                <a:cxn ang="0">
                  <a:pos x="35380" y="102965"/>
                </a:cxn>
                <a:cxn ang="0">
                  <a:pos x="62597" y="62597"/>
                </a:cxn>
                <a:cxn ang="0">
                  <a:pos x="102965" y="35380"/>
                </a:cxn>
                <a:cxn ang="0">
                  <a:pos x="152400" y="25400"/>
                </a:cxn>
                <a:cxn ang="0">
                  <a:pos x="152400" y="0"/>
                </a:cxn>
                <a:cxn ang="0">
                  <a:pos x="152400" y="0"/>
                </a:cxn>
                <a:cxn ang="0">
                  <a:pos x="152400" y="25400"/>
                </a:cxn>
                <a:cxn ang="0">
                  <a:pos x="201834" y="35380"/>
                </a:cxn>
                <a:cxn ang="0">
                  <a:pos x="242202" y="62597"/>
                </a:cxn>
                <a:cxn ang="0">
                  <a:pos x="269419" y="102965"/>
                </a:cxn>
                <a:cxn ang="0">
                  <a:pos x="279400" y="152400"/>
                </a:cxn>
                <a:cxn ang="0">
                  <a:pos x="269419" y="201834"/>
                </a:cxn>
                <a:cxn ang="0">
                  <a:pos x="242202" y="242202"/>
                </a:cxn>
                <a:cxn ang="0">
                  <a:pos x="201834" y="269419"/>
                </a:cxn>
                <a:cxn ang="0">
                  <a:pos x="152400" y="279400"/>
                </a:cxn>
                <a:cxn ang="0">
                  <a:pos x="152400" y="304800"/>
                </a:cxn>
                <a:cxn ang="0">
                  <a:pos x="200570" y="297030"/>
                </a:cxn>
                <a:cxn ang="0">
                  <a:pos x="242405" y="275395"/>
                </a:cxn>
                <a:cxn ang="0">
                  <a:pos x="275395" y="242405"/>
                </a:cxn>
                <a:cxn ang="0">
                  <a:pos x="297030" y="200570"/>
                </a:cxn>
                <a:cxn ang="0">
                  <a:pos x="304800" y="152400"/>
                </a:cxn>
                <a:cxn ang="0">
                  <a:pos x="297030" y="104229"/>
                </a:cxn>
                <a:cxn ang="0">
                  <a:pos x="275395" y="62394"/>
                </a:cxn>
                <a:cxn ang="0">
                  <a:pos x="242405" y="29404"/>
                </a:cxn>
                <a:cxn ang="0">
                  <a:pos x="200570" y="7769"/>
                </a:cxn>
                <a:cxn ang="0">
                  <a:pos x="152400" y="0"/>
                </a:cxn>
              </a:cxnLst>
              <a:rect l="0" t="0" r="r" b="b"/>
              <a:pathLst>
                <a:path w="304800" h="304800">
                  <a:moveTo>
                    <a:pt x="152400" y="0"/>
                  </a:moveTo>
                  <a:lnTo>
                    <a:pt x="104229" y="7769"/>
                  </a:lnTo>
                  <a:lnTo>
                    <a:pt x="62394" y="29404"/>
                  </a:lnTo>
                  <a:lnTo>
                    <a:pt x="29404" y="62394"/>
                  </a:lnTo>
                  <a:lnTo>
                    <a:pt x="7769" y="104229"/>
                  </a:lnTo>
                  <a:lnTo>
                    <a:pt x="0" y="152400"/>
                  </a:lnTo>
                  <a:lnTo>
                    <a:pt x="7769" y="200570"/>
                  </a:lnTo>
                  <a:lnTo>
                    <a:pt x="29404" y="242405"/>
                  </a:lnTo>
                  <a:lnTo>
                    <a:pt x="62394" y="275395"/>
                  </a:lnTo>
                  <a:lnTo>
                    <a:pt x="104229" y="297030"/>
                  </a:lnTo>
                  <a:lnTo>
                    <a:pt x="152400" y="304800"/>
                  </a:lnTo>
                  <a:lnTo>
                    <a:pt x="152400" y="279400"/>
                  </a:lnTo>
                  <a:lnTo>
                    <a:pt x="102965" y="269419"/>
                  </a:lnTo>
                  <a:lnTo>
                    <a:pt x="62597" y="242202"/>
                  </a:lnTo>
                  <a:lnTo>
                    <a:pt x="35380" y="201834"/>
                  </a:lnTo>
                  <a:lnTo>
                    <a:pt x="25400" y="152400"/>
                  </a:lnTo>
                  <a:lnTo>
                    <a:pt x="35380" y="102965"/>
                  </a:lnTo>
                  <a:lnTo>
                    <a:pt x="62597" y="62597"/>
                  </a:lnTo>
                  <a:lnTo>
                    <a:pt x="102965" y="35380"/>
                  </a:lnTo>
                  <a:lnTo>
                    <a:pt x="152400" y="25400"/>
                  </a:lnTo>
                  <a:lnTo>
                    <a:pt x="152400" y="0"/>
                  </a:lnTo>
                  <a:close/>
                </a:path>
                <a:path w="304800" h="304800">
                  <a:moveTo>
                    <a:pt x="152400" y="0"/>
                  </a:moveTo>
                  <a:lnTo>
                    <a:pt x="152400" y="25400"/>
                  </a:lnTo>
                  <a:lnTo>
                    <a:pt x="201834" y="35380"/>
                  </a:lnTo>
                  <a:lnTo>
                    <a:pt x="242202" y="62597"/>
                  </a:lnTo>
                  <a:lnTo>
                    <a:pt x="269419" y="102965"/>
                  </a:lnTo>
                  <a:lnTo>
                    <a:pt x="279400" y="152400"/>
                  </a:lnTo>
                  <a:lnTo>
                    <a:pt x="269419" y="201834"/>
                  </a:lnTo>
                  <a:lnTo>
                    <a:pt x="242202" y="242202"/>
                  </a:lnTo>
                  <a:lnTo>
                    <a:pt x="201834" y="269419"/>
                  </a:lnTo>
                  <a:lnTo>
                    <a:pt x="152400" y="279400"/>
                  </a:lnTo>
                  <a:lnTo>
                    <a:pt x="152400" y="304800"/>
                  </a:lnTo>
                  <a:lnTo>
                    <a:pt x="200570" y="297030"/>
                  </a:lnTo>
                  <a:lnTo>
                    <a:pt x="242405" y="275395"/>
                  </a:lnTo>
                  <a:lnTo>
                    <a:pt x="275395" y="242405"/>
                  </a:lnTo>
                  <a:lnTo>
                    <a:pt x="297030" y="200570"/>
                  </a:lnTo>
                  <a:lnTo>
                    <a:pt x="304800" y="152400"/>
                  </a:lnTo>
                  <a:lnTo>
                    <a:pt x="297030" y="104229"/>
                  </a:lnTo>
                  <a:lnTo>
                    <a:pt x="275395" y="62394"/>
                  </a:lnTo>
                  <a:lnTo>
                    <a:pt x="242405" y="29404"/>
                  </a:lnTo>
                  <a:lnTo>
                    <a:pt x="200570" y="7769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pic>
          <p:nvPicPr>
            <p:cNvPr id="11285" name="object 22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5527461" y="4339945"/>
              <a:ext cx="3510555" cy="1425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6" name="object 23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7068800" y="3784599"/>
              <a:ext cx="406400" cy="40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87" name="object 24"/>
            <p:cNvSpPr>
              <a:spLocks/>
            </p:cNvSpPr>
            <p:nvPr/>
          </p:nvSpPr>
          <p:spPr bwMode="auto">
            <a:xfrm>
              <a:off x="17119600" y="3784599"/>
              <a:ext cx="304800" cy="304800"/>
            </a:xfrm>
            <a:custGeom>
              <a:avLst/>
              <a:gdLst/>
              <a:ahLst/>
              <a:cxnLst>
                <a:cxn ang="0">
                  <a:pos x="152400" y="0"/>
                </a:cxn>
                <a:cxn ang="0">
                  <a:pos x="104229" y="7769"/>
                </a:cxn>
                <a:cxn ang="0">
                  <a:pos x="62394" y="29404"/>
                </a:cxn>
                <a:cxn ang="0">
                  <a:pos x="29404" y="62394"/>
                </a:cxn>
                <a:cxn ang="0">
                  <a:pos x="7769" y="104229"/>
                </a:cxn>
                <a:cxn ang="0">
                  <a:pos x="0" y="152400"/>
                </a:cxn>
                <a:cxn ang="0">
                  <a:pos x="7769" y="200570"/>
                </a:cxn>
                <a:cxn ang="0">
                  <a:pos x="29404" y="242405"/>
                </a:cxn>
                <a:cxn ang="0">
                  <a:pos x="62394" y="275395"/>
                </a:cxn>
                <a:cxn ang="0">
                  <a:pos x="104229" y="297030"/>
                </a:cxn>
                <a:cxn ang="0">
                  <a:pos x="152400" y="304800"/>
                </a:cxn>
                <a:cxn ang="0">
                  <a:pos x="200570" y="297030"/>
                </a:cxn>
                <a:cxn ang="0">
                  <a:pos x="242405" y="275395"/>
                </a:cxn>
                <a:cxn ang="0">
                  <a:pos x="275395" y="242405"/>
                </a:cxn>
                <a:cxn ang="0">
                  <a:pos x="297030" y="200570"/>
                </a:cxn>
                <a:cxn ang="0">
                  <a:pos x="304800" y="152400"/>
                </a:cxn>
                <a:cxn ang="0">
                  <a:pos x="297030" y="104229"/>
                </a:cxn>
                <a:cxn ang="0">
                  <a:pos x="275395" y="62394"/>
                </a:cxn>
                <a:cxn ang="0">
                  <a:pos x="242405" y="29404"/>
                </a:cxn>
                <a:cxn ang="0">
                  <a:pos x="200570" y="7769"/>
                </a:cxn>
                <a:cxn ang="0">
                  <a:pos x="152400" y="0"/>
                </a:cxn>
              </a:cxnLst>
              <a:rect l="0" t="0" r="r" b="b"/>
              <a:pathLst>
                <a:path w="304800" h="304800">
                  <a:moveTo>
                    <a:pt x="152400" y="0"/>
                  </a:moveTo>
                  <a:lnTo>
                    <a:pt x="104229" y="7769"/>
                  </a:lnTo>
                  <a:lnTo>
                    <a:pt x="62394" y="29404"/>
                  </a:lnTo>
                  <a:lnTo>
                    <a:pt x="29404" y="62394"/>
                  </a:lnTo>
                  <a:lnTo>
                    <a:pt x="7769" y="104229"/>
                  </a:lnTo>
                  <a:lnTo>
                    <a:pt x="0" y="152400"/>
                  </a:lnTo>
                  <a:lnTo>
                    <a:pt x="7769" y="200570"/>
                  </a:lnTo>
                  <a:lnTo>
                    <a:pt x="29404" y="242405"/>
                  </a:lnTo>
                  <a:lnTo>
                    <a:pt x="62394" y="275395"/>
                  </a:lnTo>
                  <a:lnTo>
                    <a:pt x="104229" y="297030"/>
                  </a:lnTo>
                  <a:lnTo>
                    <a:pt x="152400" y="304800"/>
                  </a:lnTo>
                  <a:lnTo>
                    <a:pt x="200570" y="297030"/>
                  </a:lnTo>
                  <a:lnTo>
                    <a:pt x="242405" y="275395"/>
                  </a:lnTo>
                  <a:lnTo>
                    <a:pt x="275395" y="242405"/>
                  </a:lnTo>
                  <a:lnTo>
                    <a:pt x="297030" y="200570"/>
                  </a:lnTo>
                  <a:lnTo>
                    <a:pt x="304800" y="152400"/>
                  </a:lnTo>
                  <a:lnTo>
                    <a:pt x="297030" y="104229"/>
                  </a:lnTo>
                  <a:lnTo>
                    <a:pt x="275395" y="62394"/>
                  </a:lnTo>
                  <a:lnTo>
                    <a:pt x="242405" y="29404"/>
                  </a:lnTo>
                  <a:lnTo>
                    <a:pt x="200570" y="7769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343ACC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1288" name="object 25"/>
            <p:cNvSpPr>
              <a:spLocks/>
            </p:cNvSpPr>
            <p:nvPr/>
          </p:nvSpPr>
          <p:spPr bwMode="auto">
            <a:xfrm>
              <a:off x="17119600" y="3784599"/>
              <a:ext cx="304800" cy="304800"/>
            </a:xfrm>
            <a:custGeom>
              <a:avLst/>
              <a:gdLst/>
              <a:ahLst/>
              <a:cxnLst>
                <a:cxn ang="0">
                  <a:pos x="152400" y="0"/>
                </a:cxn>
                <a:cxn ang="0">
                  <a:pos x="104229" y="7769"/>
                </a:cxn>
                <a:cxn ang="0">
                  <a:pos x="62394" y="29404"/>
                </a:cxn>
                <a:cxn ang="0">
                  <a:pos x="29404" y="62394"/>
                </a:cxn>
                <a:cxn ang="0">
                  <a:pos x="7769" y="104229"/>
                </a:cxn>
                <a:cxn ang="0">
                  <a:pos x="0" y="152400"/>
                </a:cxn>
                <a:cxn ang="0">
                  <a:pos x="7769" y="200570"/>
                </a:cxn>
                <a:cxn ang="0">
                  <a:pos x="29404" y="242405"/>
                </a:cxn>
                <a:cxn ang="0">
                  <a:pos x="62394" y="275395"/>
                </a:cxn>
                <a:cxn ang="0">
                  <a:pos x="104229" y="297030"/>
                </a:cxn>
                <a:cxn ang="0">
                  <a:pos x="152400" y="304800"/>
                </a:cxn>
                <a:cxn ang="0">
                  <a:pos x="152400" y="279400"/>
                </a:cxn>
                <a:cxn ang="0">
                  <a:pos x="102965" y="269419"/>
                </a:cxn>
                <a:cxn ang="0">
                  <a:pos x="62597" y="242202"/>
                </a:cxn>
                <a:cxn ang="0">
                  <a:pos x="35380" y="201834"/>
                </a:cxn>
                <a:cxn ang="0">
                  <a:pos x="25400" y="152400"/>
                </a:cxn>
                <a:cxn ang="0">
                  <a:pos x="35380" y="102965"/>
                </a:cxn>
                <a:cxn ang="0">
                  <a:pos x="62597" y="62597"/>
                </a:cxn>
                <a:cxn ang="0">
                  <a:pos x="102965" y="35380"/>
                </a:cxn>
                <a:cxn ang="0">
                  <a:pos x="152400" y="25400"/>
                </a:cxn>
                <a:cxn ang="0">
                  <a:pos x="152400" y="0"/>
                </a:cxn>
                <a:cxn ang="0">
                  <a:pos x="152400" y="0"/>
                </a:cxn>
                <a:cxn ang="0">
                  <a:pos x="152400" y="25400"/>
                </a:cxn>
                <a:cxn ang="0">
                  <a:pos x="201834" y="35380"/>
                </a:cxn>
                <a:cxn ang="0">
                  <a:pos x="242202" y="62597"/>
                </a:cxn>
                <a:cxn ang="0">
                  <a:pos x="269419" y="102965"/>
                </a:cxn>
                <a:cxn ang="0">
                  <a:pos x="279400" y="152400"/>
                </a:cxn>
                <a:cxn ang="0">
                  <a:pos x="269419" y="201834"/>
                </a:cxn>
                <a:cxn ang="0">
                  <a:pos x="242202" y="242202"/>
                </a:cxn>
                <a:cxn ang="0">
                  <a:pos x="201834" y="269419"/>
                </a:cxn>
                <a:cxn ang="0">
                  <a:pos x="152400" y="279400"/>
                </a:cxn>
                <a:cxn ang="0">
                  <a:pos x="152400" y="304800"/>
                </a:cxn>
                <a:cxn ang="0">
                  <a:pos x="200570" y="297030"/>
                </a:cxn>
                <a:cxn ang="0">
                  <a:pos x="242405" y="275395"/>
                </a:cxn>
                <a:cxn ang="0">
                  <a:pos x="275395" y="242405"/>
                </a:cxn>
                <a:cxn ang="0">
                  <a:pos x="297030" y="200570"/>
                </a:cxn>
                <a:cxn ang="0">
                  <a:pos x="304800" y="152400"/>
                </a:cxn>
                <a:cxn ang="0">
                  <a:pos x="297030" y="104229"/>
                </a:cxn>
                <a:cxn ang="0">
                  <a:pos x="275395" y="62394"/>
                </a:cxn>
                <a:cxn ang="0">
                  <a:pos x="242405" y="29404"/>
                </a:cxn>
                <a:cxn ang="0">
                  <a:pos x="200570" y="7769"/>
                </a:cxn>
                <a:cxn ang="0">
                  <a:pos x="152400" y="0"/>
                </a:cxn>
              </a:cxnLst>
              <a:rect l="0" t="0" r="r" b="b"/>
              <a:pathLst>
                <a:path w="304800" h="304800">
                  <a:moveTo>
                    <a:pt x="152400" y="0"/>
                  </a:moveTo>
                  <a:lnTo>
                    <a:pt x="104229" y="7769"/>
                  </a:lnTo>
                  <a:lnTo>
                    <a:pt x="62394" y="29404"/>
                  </a:lnTo>
                  <a:lnTo>
                    <a:pt x="29404" y="62394"/>
                  </a:lnTo>
                  <a:lnTo>
                    <a:pt x="7769" y="104229"/>
                  </a:lnTo>
                  <a:lnTo>
                    <a:pt x="0" y="152400"/>
                  </a:lnTo>
                  <a:lnTo>
                    <a:pt x="7769" y="200570"/>
                  </a:lnTo>
                  <a:lnTo>
                    <a:pt x="29404" y="242405"/>
                  </a:lnTo>
                  <a:lnTo>
                    <a:pt x="62394" y="275395"/>
                  </a:lnTo>
                  <a:lnTo>
                    <a:pt x="104229" y="297030"/>
                  </a:lnTo>
                  <a:lnTo>
                    <a:pt x="152400" y="304800"/>
                  </a:lnTo>
                  <a:lnTo>
                    <a:pt x="152400" y="279400"/>
                  </a:lnTo>
                  <a:lnTo>
                    <a:pt x="102965" y="269419"/>
                  </a:lnTo>
                  <a:lnTo>
                    <a:pt x="62597" y="242202"/>
                  </a:lnTo>
                  <a:lnTo>
                    <a:pt x="35380" y="201834"/>
                  </a:lnTo>
                  <a:lnTo>
                    <a:pt x="25400" y="152400"/>
                  </a:lnTo>
                  <a:lnTo>
                    <a:pt x="35380" y="102965"/>
                  </a:lnTo>
                  <a:lnTo>
                    <a:pt x="62597" y="62597"/>
                  </a:lnTo>
                  <a:lnTo>
                    <a:pt x="102965" y="35380"/>
                  </a:lnTo>
                  <a:lnTo>
                    <a:pt x="152400" y="25400"/>
                  </a:lnTo>
                  <a:lnTo>
                    <a:pt x="152400" y="0"/>
                  </a:lnTo>
                  <a:close/>
                </a:path>
                <a:path w="304800" h="304800">
                  <a:moveTo>
                    <a:pt x="152400" y="0"/>
                  </a:moveTo>
                  <a:lnTo>
                    <a:pt x="152400" y="25400"/>
                  </a:lnTo>
                  <a:lnTo>
                    <a:pt x="201834" y="35380"/>
                  </a:lnTo>
                  <a:lnTo>
                    <a:pt x="242202" y="62597"/>
                  </a:lnTo>
                  <a:lnTo>
                    <a:pt x="269419" y="102965"/>
                  </a:lnTo>
                  <a:lnTo>
                    <a:pt x="279400" y="152400"/>
                  </a:lnTo>
                  <a:lnTo>
                    <a:pt x="269419" y="201834"/>
                  </a:lnTo>
                  <a:lnTo>
                    <a:pt x="242202" y="242202"/>
                  </a:lnTo>
                  <a:lnTo>
                    <a:pt x="201834" y="269419"/>
                  </a:lnTo>
                  <a:lnTo>
                    <a:pt x="152400" y="279400"/>
                  </a:lnTo>
                  <a:lnTo>
                    <a:pt x="152400" y="304800"/>
                  </a:lnTo>
                  <a:lnTo>
                    <a:pt x="200570" y="297030"/>
                  </a:lnTo>
                  <a:lnTo>
                    <a:pt x="242405" y="275395"/>
                  </a:lnTo>
                  <a:lnTo>
                    <a:pt x="275395" y="242405"/>
                  </a:lnTo>
                  <a:lnTo>
                    <a:pt x="297030" y="200570"/>
                  </a:lnTo>
                  <a:lnTo>
                    <a:pt x="304800" y="152400"/>
                  </a:lnTo>
                  <a:lnTo>
                    <a:pt x="297030" y="104229"/>
                  </a:lnTo>
                  <a:lnTo>
                    <a:pt x="275395" y="62394"/>
                  </a:lnTo>
                  <a:lnTo>
                    <a:pt x="242405" y="29404"/>
                  </a:lnTo>
                  <a:lnTo>
                    <a:pt x="200570" y="7769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pic>
          <p:nvPicPr>
            <p:cNvPr id="11289" name="object 2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717800" y="3784599"/>
              <a:ext cx="406400" cy="40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90" name="object 27"/>
            <p:cNvSpPr>
              <a:spLocks/>
            </p:cNvSpPr>
            <p:nvPr/>
          </p:nvSpPr>
          <p:spPr bwMode="auto">
            <a:xfrm>
              <a:off x="2768600" y="3784599"/>
              <a:ext cx="304800" cy="304800"/>
            </a:xfrm>
            <a:custGeom>
              <a:avLst/>
              <a:gdLst/>
              <a:ahLst/>
              <a:cxnLst>
                <a:cxn ang="0">
                  <a:pos x="152400" y="0"/>
                </a:cxn>
                <a:cxn ang="0">
                  <a:pos x="104229" y="7769"/>
                </a:cxn>
                <a:cxn ang="0">
                  <a:pos x="62394" y="29404"/>
                </a:cxn>
                <a:cxn ang="0">
                  <a:pos x="29404" y="62394"/>
                </a:cxn>
                <a:cxn ang="0">
                  <a:pos x="7769" y="104229"/>
                </a:cxn>
                <a:cxn ang="0">
                  <a:pos x="0" y="152400"/>
                </a:cxn>
                <a:cxn ang="0">
                  <a:pos x="7769" y="200570"/>
                </a:cxn>
                <a:cxn ang="0">
                  <a:pos x="29404" y="242405"/>
                </a:cxn>
                <a:cxn ang="0">
                  <a:pos x="62394" y="275395"/>
                </a:cxn>
                <a:cxn ang="0">
                  <a:pos x="104229" y="297030"/>
                </a:cxn>
                <a:cxn ang="0">
                  <a:pos x="152400" y="304800"/>
                </a:cxn>
                <a:cxn ang="0">
                  <a:pos x="200570" y="297030"/>
                </a:cxn>
                <a:cxn ang="0">
                  <a:pos x="242405" y="275395"/>
                </a:cxn>
                <a:cxn ang="0">
                  <a:pos x="275395" y="242405"/>
                </a:cxn>
                <a:cxn ang="0">
                  <a:pos x="297030" y="200570"/>
                </a:cxn>
                <a:cxn ang="0">
                  <a:pos x="304800" y="152400"/>
                </a:cxn>
                <a:cxn ang="0">
                  <a:pos x="297030" y="104229"/>
                </a:cxn>
                <a:cxn ang="0">
                  <a:pos x="275395" y="62394"/>
                </a:cxn>
                <a:cxn ang="0">
                  <a:pos x="242405" y="29404"/>
                </a:cxn>
                <a:cxn ang="0">
                  <a:pos x="200570" y="7769"/>
                </a:cxn>
                <a:cxn ang="0">
                  <a:pos x="152400" y="0"/>
                </a:cxn>
              </a:cxnLst>
              <a:rect l="0" t="0" r="r" b="b"/>
              <a:pathLst>
                <a:path w="304800" h="304800">
                  <a:moveTo>
                    <a:pt x="152400" y="0"/>
                  </a:moveTo>
                  <a:lnTo>
                    <a:pt x="104229" y="7769"/>
                  </a:lnTo>
                  <a:lnTo>
                    <a:pt x="62394" y="29404"/>
                  </a:lnTo>
                  <a:lnTo>
                    <a:pt x="29404" y="62394"/>
                  </a:lnTo>
                  <a:lnTo>
                    <a:pt x="7769" y="104229"/>
                  </a:lnTo>
                  <a:lnTo>
                    <a:pt x="0" y="152400"/>
                  </a:lnTo>
                  <a:lnTo>
                    <a:pt x="7769" y="200570"/>
                  </a:lnTo>
                  <a:lnTo>
                    <a:pt x="29404" y="242405"/>
                  </a:lnTo>
                  <a:lnTo>
                    <a:pt x="62394" y="275395"/>
                  </a:lnTo>
                  <a:lnTo>
                    <a:pt x="104229" y="297030"/>
                  </a:lnTo>
                  <a:lnTo>
                    <a:pt x="152400" y="304800"/>
                  </a:lnTo>
                  <a:lnTo>
                    <a:pt x="200570" y="297030"/>
                  </a:lnTo>
                  <a:lnTo>
                    <a:pt x="242405" y="275395"/>
                  </a:lnTo>
                  <a:lnTo>
                    <a:pt x="275395" y="242405"/>
                  </a:lnTo>
                  <a:lnTo>
                    <a:pt x="297030" y="200570"/>
                  </a:lnTo>
                  <a:lnTo>
                    <a:pt x="304800" y="152400"/>
                  </a:lnTo>
                  <a:lnTo>
                    <a:pt x="297030" y="104229"/>
                  </a:lnTo>
                  <a:lnTo>
                    <a:pt x="275395" y="62394"/>
                  </a:lnTo>
                  <a:lnTo>
                    <a:pt x="242405" y="29404"/>
                  </a:lnTo>
                  <a:lnTo>
                    <a:pt x="200570" y="7769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343ACC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1291" name="object 28"/>
            <p:cNvSpPr>
              <a:spLocks/>
            </p:cNvSpPr>
            <p:nvPr/>
          </p:nvSpPr>
          <p:spPr bwMode="auto">
            <a:xfrm>
              <a:off x="977900" y="736599"/>
              <a:ext cx="2095500" cy="3352800"/>
            </a:xfrm>
            <a:custGeom>
              <a:avLst/>
              <a:gdLst/>
              <a:ahLst/>
              <a:cxnLst>
                <a:cxn ang="0">
                  <a:pos x="50800" y="0"/>
                </a:cxn>
                <a:cxn ang="0">
                  <a:pos x="0" y="0"/>
                </a:cxn>
                <a:cxn ang="0">
                  <a:pos x="0" y="762000"/>
                </a:cxn>
                <a:cxn ang="0">
                  <a:pos x="50800" y="762000"/>
                </a:cxn>
                <a:cxn ang="0">
                  <a:pos x="50800" y="0"/>
                </a:cxn>
                <a:cxn ang="0">
                  <a:pos x="2095500" y="3200400"/>
                </a:cxn>
                <a:cxn ang="0">
                  <a:pos x="2087727" y="3152241"/>
                </a:cxn>
                <a:cxn ang="0">
                  <a:pos x="2070100" y="3118167"/>
                </a:cxn>
                <a:cxn ang="0">
                  <a:pos x="2070100" y="3200400"/>
                </a:cxn>
                <a:cxn ang="0">
                  <a:pos x="2060117" y="3249841"/>
                </a:cxn>
                <a:cxn ang="0">
                  <a:pos x="2032901" y="3290214"/>
                </a:cxn>
                <a:cxn ang="0">
                  <a:pos x="1992528" y="3317430"/>
                </a:cxn>
                <a:cxn ang="0">
                  <a:pos x="1943100" y="3327400"/>
                </a:cxn>
                <a:cxn ang="0">
                  <a:pos x="1893658" y="3317430"/>
                </a:cxn>
                <a:cxn ang="0">
                  <a:pos x="1853285" y="3290214"/>
                </a:cxn>
                <a:cxn ang="0">
                  <a:pos x="1826069" y="3249841"/>
                </a:cxn>
                <a:cxn ang="0">
                  <a:pos x="1816100" y="3200400"/>
                </a:cxn>
                <a:cxn ang="0">
                  <a:pos x="1826069" y="3150971"/>
                </a:cxn>
                <a:cxn ang="0">
                  <a:pos x="1853285" y="3110598"/>
                </a:cxn>
                <a:cxn ang="0">
                  <a:pos x="1893658" y="3083382"/>
                </a:cxn>
                <a:cxn ang="0">
                  <a:pos x="1943100" y="3073400"/>
                </a:cxn>
                <a:cxn ang="0">
                  <a:pos x="1992528" y="3083382"/>
                </a:cxn>
                <a:cxn ang="0">
                  <a:pos x="2032901" y="3110598"/>
                </a:cxn>
                <a:cxn ang="0">
                  <a:pos x="2060117" y="3150971"/>
                </a:cxn>
                <a:cxn ang="0">
                  <a:pos x="2070100" y="3200400"/>
                </a:cxn>
                <a:cxn ang="0">
                  <a:pos x="2070100" y="3118167"/>
                </a:cxn>
                <a:cxn ang="0">
                  <a:pos x="2066086" y="3110395"/>
                </a:cxn>
                <a:cxn ang="0">
                  <a:pos x="2033104" y="3077413"/>
                </a:cxn>
                <a:cxn ang="0">
                  <a:pos x="1991258" y="3055772"/>
                </a:cxn>
                <a:cxn ang="0">
                  <a:pos x="1943100" y="3048000"/>
                </a:cxn>
                <a:cxn ang="0">
                  <a:pos x="1894928" y="3055772"/>
                </a:cxn>
                <a:cxn ang="0">
                  <a:pos x="1853082" y="3077413"/>
                </a:cxn>
                <a:cxn ang="0">
                  <a:pos x="1820100" y="3110395"/>
                </a:cxn>
                <a:cxn ang="0">
                  <a:pos x="1798459" y="3152241"/>
                </a:cxn>
                <a:cxn ang="0">
                  <a:pos x="1790700" y="3200400"/>
                </a:cxn>
                <a:cxn ang="0">
                  <a:pos x="1798459" y="3248571"/>
                </a:cxn>
                <a:cxn ang="0">
                  <a:pos x="1820100" y="3290417"/>
                </a:cxn>
                <a:cxn ang="0">
                  <a:pos x="1853082" y="3323399"/>
                </a:cxn>
                <a:cxn ang="0">
                  <a:pos x="1894928" y="3345040"/>
                </a:cxn>
                <a:cxn ang="0">
                  <a:pos x="1943100" y="3352800"/>
                </a:cxn>
                <a:cxn ang="0">
                  <a:pos x="1991258" y="3345040"/>
                </a:cxn>
                <a:cxn ang="0">
                  <a:pos x="2033104" y="3323399"/>
                </a:cxn>
                <a:cxn ang="0">
                  <a:pos x="2066086" y="3290417"/>
                </a:cxn>
                <a:cxn ang="0">
                  <a:pos x="2087727" y="3248571"/>
                </a:cxn>
                <a:cxn ang="0">
                  <a:pos x="2095500" y="3200400"/>
                </a:cxn>
              </a:cxnLst>
              <a:rect l="0" t="0" r="r" b="b"/>
              <a:pathLst>
                <a:path w="2095500" h="3352800">
                  <a:moveTo>
                    <a:pt x="50800" y="0"/>
                  </a:moveTo>
                  <a:lnTo>
                    <a:pt x="0" y="0"/>
                  </a:lnTo>
                  <a:lnTo>
                    <a:pt x="0" y="762000"/>
                  </a:lnTo>
                  <a:lnTo>
                    <a:pt x="50800" y="762000"/>
                  </a:lnTo>
                  <a:lnTo>
                    <a:pt x="50800" y="0"/>
                  </a:lnTo>
                  <a:close/>
                </a:path>
                <a:path w="2095500" h="3352800">
                  <a:moveTo>
                    <a:pt x="2095500" y="3200400"/>
                  </a:moveTo>
                  <a:lnTo>
                    <a:pt x="2087727" y="3152241"/>
                  </a:lnTo>
                  <a:lnTo>
                    <a:pt x="2070100" y="3118167"/>
                  </a:lnTo>
                  <a:lnTo>
                    <a:pt x="2070100" y="3200400"/>
                  </a:lnTo>
                  <a:lnTo>
                    <a:pt x="2060117" y="3249841"/>
                  </a:lnTo>
                  <a:lnTo>
                    <a:pt x="2032901" y="3290214"/>
                  </a:lnTo>
                  <a:lnTo>
                    <a:pt x="1992528" y="3317430"/>
                  </a:lnTo>
                  <a:lnTo>
                    <a:pt x="1943100" y="3327400"/>
                  </a:lnTo>
                  <a:lnTo>
                    <a:pt x="1893658" y="3317430"/>
                  </a:lnTo>
                  <a:lnTo>
                    <a:pt x="1853285" y="3290214"/>
                  </a:lnTo>
                  <a:lnTo>
                    <a:pt x="1826069" y="3249841"/>
                  </a:lnTo>
                  <a:lnTo>
                    <a:pt x="1816100" y="3200400"/>
                  </a:lnTo>
                  <a:lnTo>
                    <a:pt x="1826069" y="3150971"/>
                  </a:lnTo>
                  <a:lnTo>
                    <a:pt x="1853285" y="3110598"/>
                  </a:lnTo>
                  <a:lnTo>
                    <a:pt x="1893658" y="3083382"/>
                  </a:lnTo>
                  <a:lnTo>
                    <a:pt x="1943100" y="3073400"/>
                  </a:lnTo>
                  <a:lnTo>
                    <a:pt x="1992528" y="3083382"/>
                  </a:lnTo>
                  <a:lnTo>
                    <a:pt x="2032901" y="3110598"/>
                  </a:lnTo>
                  <a:lnTo>
                    <a:pt x="2060117" y="3150971"/>
                  </a:lnTo>
                  <a:lnTo>
                    <a:pt x="2070100" y="3200400"/>
                  </a:lnTo>
                  <a:lnTo>
                    <a:pt x="2070100" y="3118167"/>
                  </a:lnTo>
                  <a:lnTo>
                    <a:pt x="2066086" y="3110395"/>
                  </a:lnTo>
                  <a:lnTo>
                    <a:pt x="2033104" y="3077413"/>
                  </a:lnTo>
                  <a:lnTo>
                    <a:pt x="1991258" y="3055772"/>
                  </a:lnTo>
                  <a:lnTo>
                    <a:pt x="1943100" y="3048000"/>
                  </a:lnTo>
                  <a:lnTo>
                    <a:pt x="1894928" y="3055772"/>
                  </a:lnTo>
                  <a:lnTo>
                    <a:pt x="1853082" y="3077413"/>
                  </a:lnTo>
                  <a:lnTo>
                    <a:pt x="1820100" y="3110395"/>
                  </a:lnTo>
                  <a:lnTo>
                    <a:pt x="1798459" y="3152241"/>
                  </a:lnTo>
                  <a:lnTo>
                    <a:pt x="1790700" y="3200400"/>
                  </a:lnTo>
                  <a:lnTo>
                    <a:pt x="1798459" y="3248571"/>
                  </a:lnTo>
                  <a:lnTo>
                    <a:pt x="1820100" y="3290417"/>
                  </a:lnTo>
                  <a:lnTo>
                    <a:pt x="1853082" y="3323399"/>
                  </a:lnTo>
                  <a:lnTo>
                    <a:pt x="1894928" y="3345040"/>
                  </a:lnTo>
                  <a:lnTo>
                    <a:pt x="1943100" y="3352800"/>
                  </a:lnTo>
                  <a:lnTo>
                    <a:pt x="1991258" y="3345040"/>
                  </a:lnTo>
                  <a:lnTo>
                    <a:pt x="2033104" y="3323399"/>
                  </a:lnTo>
                  <a:lnTo>
                    <a:pt x="2066086" y="3290417"/>
                  </a:lnTo>
                  <a:lnTo>
                    <a:pt x="2087727" y="3248571"/>
                  </a:lnTo>
                  <a:lnTo>
                    <a:pt x="2095500" y="320040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pic>
          <p:nvPicPr>
            <p:cNvPr id="11292" name="object 2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331112" y="1725930"/>
              <a:ext cx="14438343" cy="337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93" name="object 30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306779" y="7718602"/>
              <a:ext cx="11753191" cy="3139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94" name="object 31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9059503" y="13137388"/>
              <a:ext cx="132316" cy="1750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95" name="object 32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6140702" y="9576003"/>
              <a:ext cx="6902401" cy="2836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0</Words>
  <Application>Microsoft Office PowerPoint</Application>
  <PresentationFormat>Custom</PresentationFormat>
  <Paragraphs>0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7" baseType="lpstr">
      <vt:lpstr>Calibri</vt:lpstr>
      <vt:lpstr>Arial</vt:lpstr>
      <vt:lpstr>Office Theme</vt:lpstr>
      <vt:lpstr>Слайд 1</vt:lpstr>
      <vt:lpstr>Слайд 2</vt:lpstr>
      <vt:lpstr>Слайд 3</vt:lpstr>
      <vt:lpstr>Слайд 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Сергей</cp:lastModifiedBy>
  <cp:revision>3</cp:revision>
  <dcterms:created xsi:type="dcterms:W3CDTF">2023-09-26T20:38:44Z</dcterms:created>
  <dcterms:modified xsi:type="dcterms:W3CDTF">2023-09-26T20:45:20Z</dcterms:modified>
</cp:coreProperties>
</file>