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9" r:id="rId4"/>
    <p:sldId id="26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-725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5AA14-8CCB-490A-92A7-876E22C36F5E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0FDD-C63A-4B15-AA29-71E29C2E41F5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69687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5AA14-8CCB-490A-92A7-876E22C36F5E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0FDD-C63A-4B15-AA29-71E29C2E41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7487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5AA14-8CCB-490A-92A7-876E22C36F5E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0FDD-C63A-4B15-AA29-71E29C2E41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3484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5AA14-8CCB-490A-92A7-876E22C36F5E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0FDD-C63A-4B15-AA29-71E29C2E41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17444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5AA14-8CCB-490A-92A7-876E22C36F5E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0FDD-C63A-4B15-AA29-71E29C2E41F5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78156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5AA14-8CCB-490A-92A7-876E22C36F5E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0FDD-C63A-4B15-AA29-71E29C2E41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46603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5AA14-8CCB-490A-92A7-876E22C36F5E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0FDD-C63A-4B15-AA29-71E29C2E41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498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5AA14-8CCB-490A-92A7-876E22C36F5E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0FDD-C63A-4B15-AA29-71E29C2E41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3077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5AA14-8CCB-490A-92A7-876E22C36F5E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0FDD-C63A-4B15-AA29-71E29C2E41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143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BC5AA14-8CCB-490A-92A7-876E22C36F5E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000FDD-C63A-4B15-AA29-71E29C2E41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9034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5AA14-8CCB-490A-92A7-876E22C36F5E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0FDD-C63A-4B15-AA29-71E29C2E41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6110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BC5AA14-8CCB-490A-92A7-876E22C36F5E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D000FDD-C63A-4B15-AA29-71E29C2E41F5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021036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obro.ru/organizations/10025940/info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vk.com/sdc_victoria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68925" y="117696"/>
            <a:ext cx="9986756" cy="245582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проекта: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организация и работа многофункциональной комфортной площадки под названием «Зона для волонтера», объединяющая все виды волонтерских направления, на базе ДМО МАУ МРБ СО «СДЦ-ВИКТОРИЯ»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72521" y="5344997"/>
            <a:ext cx="5279290" cy="1065229"/>
          </a:xfrm>
        </p:spPr>
        <p:txBody>
          <a:bodyPr>
            <a:normAutofit lnSpcReduction="10000"/>
          </a:bodyPr>
          <a:lstStyle/>
          <a:p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проекта: </a:t>
            </a:r>
            <a:r>
              <a:rPr lang="ru-RU" sz="18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Кононова </a:t>
            </a:r>
            <a:r>
              <a:rPr lang="ru-RU" sz="1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8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льга </a:t>
            </a:r>
            <a:r>
              <a:rPr lang="ru-RU" sz="1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8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ладимировна, инструктор по молодежной политике МАУ МРБ СО «СДЦ-Виктория»</a:t>
            </a:r>
            <a:endParaRPr lang="ru-RU" sz="1800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8499" y="2464512"/>
            <a:ext cx="3281274" cy="262381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4379" y="2518345"/>
            <a:ext cx="3230512" cy="224536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38110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9176" y="72428"/>
            <a:ext cx="1145263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sz="3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ктуальность проекта: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базе спортивно-досугового центра Виктория действует штаб Борского местного отделения Самарского регионального отделения Всероссийского общественного движения «ВОЛОНТЕРЫ ПОБЕДЫ».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Вся деятельность штаба это одно направление в добровольчестве, что влечет за собой тему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наскучивания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однообразной волонтерской деятельности для студентов так, как отряды муниципального района Борский: волонтерский отряд "Дарим доброту" ГБПОУ «Борский Государственный техникум» и волонтерский отряд " Волонтеры - медики" ГБПОУ «Самарский медицинский колледж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им.Н.Ляпиной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филиал «Борский» входят в штаб местного отделения ВОЛОНТЕРЫ ПОБЕДЫ. Согласно, статистическим отчетным данным за 2019 год в спортивно-досуговом центре «Виктория» было организовано более 150 мероприятий волонтерской, патриотической и спортивно-массовой работы с населением муниципального района Борский. Годы пандемии значительно ударили по направлениям деятельности центра. В 2020, 2021 и 2023 годы отмечается значительное снижение мероприятий на 30% и изменение форматов мероприятий, тем самым сказалось на понижении количественной численности участников мероприятий и волонтеров. Из этого следует, что заинтересованность в волонтерской деятельности значительно снизилась. Студенты отвыкли посещать мероприятия все более углубившись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пространства своих гаджетов. Гиподинамия молодежи остается актуальной проблемой и влечет за собой понижение уровня вовлеченности в волонтерскую деятельность, а именно студентов в возрасте от 17 до 25 лет. Решению данных проблем в районе поможет создание, организация и работа(координация) многофункциональной комфортной площадки под названием «Зона для волонтера», включающую все виды волонтерских направления и обучения на базе ДМО МАУ МРБ СО «СДЦ-Виктория».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6828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2742" y="307816"/>
            <a:ext cx="11265405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проекта: </a:t>
            </a:r>
            <a:r>
              <a:rPr lang="ru-RU" sz="1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уровня вовлечения студентов муниципального района Борский и Самарской области от 17 до 25 лет на в волонтерскую деятельность через создание, организации и работы многофункциональной комфортной площадки под названием «Зона для волонтера», включающую все виды волонтерских направлений и обучения на базе ДМО МАУ МРБ СО «СДЦ-Виктория».</a:t>
            </a:r>
          </a:p>
          <a:p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проекта:</a:t>
            </a:r>
          </a:p>
          <a:p>
            <a:pPr algn="just"/>
            <a:r>
              <a:rPr lang="ru-RU" sz="1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 Создание, организация площадки «Зона для волонтера» путем разделения ее на 2 части путем оборудования материально-технической базы, необходимой для работы и проведения мероприятий проекта;</a:t>
            </a:r>
          </a:p>
          <a:p>
            <a:pPr algn="just"/>
            <a:r>
              <a:rPr lang="ru-RU" sz="1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 Разработка, размещение </a:t>
            </a:r>
            <a:r>
              <a:rPr lang="ru-RU" sz="16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брендбука</a:t>
            </a:r>
            <a:r>
              <a:rPr lang="ru-RU" sz="1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рекламы проекта в местной СМИ;</a:t>
            </a:r>
          </a:p>
          <a:p>
            <a:pPr algn="just"/>
            <a:r>
              <a:rPr lang="ru-RU" sz="1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-Информирование и координирование СУЗОВ и студентов муниципального района Борский, формирование групп волонтеров для участия в мероприятиях проекта;</a:t>
            </a:r>
          </a:p>
          <a:p>
            <a:pPr algn="just"/>
            <a:r>
              <a:rPr lang="ru-RU" sz="1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Работа спикеров и волонтеров (привлекаемых в качестве помощников проекта) с группами волонтеров- студентов, согласно направлениям работы многофункциональной площадки проекта в рамках календарного плана мероприятий проекта;</a:t>
            </a:r>
          </a:p>
          <a:p>
            <a:pPr algn="just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 в социально-значимую деятельность через организацию и проведение районных, региональных, областных мероприятий и обучению в рамках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мотивационно-тренинговых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мероприятий проекта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значимость и нужность проекта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что, согласно национальному проекту «Образование» федерального проекта «Социальная активность», целью, которого является развитие добровольчества и вовлечение, как можно большего количества волонтеров в добровольческую деятельность. Согласно, методике показателя региональной составляющей федерального проекта в муниципальном районе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Борский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2023 год запланировано 1100 человек привлеченных и зарегистрированных на платформе добрых дел 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https://dobro.ru/organizations/10025940/info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в качестве добровольцев (волонтера).  И последующие годы число идет на увеличение уникальных волонтеров, вовлеченных в добровольческую деятельность. 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Волонтерская деятельность помогает  раскрыть в себе общественно значимые качества индивида. В общественно значимые качества важные для студентов входят нравственность, предприимчивость самостоятельное принятие ответственных решения в ситуации выбора, прогнозирование их возможных последствий, способность к сотрудничеству, мобильность, динамизм, конструктивность, обладание развитым чувством ответственности за судьбу страны. Все эти качества мы хотели бы видеть в студенте-волонтере и не только.</a:t>
            </a:r>
          </a:p>
          <a:p>
            <a:pPr algn="just">
              <a:buFontTx/>
              <a:buChar char="-"/>
            </a:pPr>
            <a:endParaRPr lang="ru-RU" sz="1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91429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9834" y="135802"/>
            <a:ext cx="1147979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 от реализации проекта</a:t>
            </a:r>
          </a:p>
          <a:p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Количественный результат: 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проекте будет задействованы волонтеры МАУ МРБ СО «СДЦ-Виктория» Волонтерский корпус «Доброволец» (трудоспособное населения и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серебрянные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волонтеры отряда «Паутинка» отделения ГКУ СО «КЦСОН Южного округа отделения муниципального района Борский в количестве 10 человек на площадке проекта, каждое мероприятие. 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реализации плана проекта будет проведено 42 мероприятия волонтерской и патриотической направленности, из них 8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мотивоционно-тренинговых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меропритий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направленных на мотивацию и обучение с приглашенными спикерами. По 50 человек в группе проходящих обучение каждого мероприятия-тренинга  из ГБПОУ "Самарский медицинский колледж им. Н.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Ляпиной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", ГБПОУ СО "Борский государственный техникум". 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партнеров проекта готовых оказывать денежную, организаторскую, консультационную и информационную поддержку. 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Увеличится вовлеченность в добровольческую (волонтерскую) деятельность на 20 % это 400 волонтеров-студентов за год.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количество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благополучателей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получивших добровольческую (волонтерскую) поддержку в рамках реализации проекта – 9000 человек за 2023 год.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- 400 волонтеров, прошедших образовательные программы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мотивоционно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тренинговых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мероприятий;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 публикаций в социальных сетях о добровольческих (волонтерских) инициативах и их результатах проекта в 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https://vk.com/sdc_victoria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и 45 статей в местном СМИ  «Борские известия.</a:t>
            </a:r>
          </a:p>
          <a:p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Качественные изменения после реализации проекта: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Увеличится посещаемость жителей муниципального района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Борский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посещаемость мероприятий проекта МАУ МРБ СО «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СДЦ-Виктория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молодежь, студенты будут заинтересованы, появится новый досуг;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Профилактика асоциальных явлений в молодежной среде муниципального района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Борский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Приобретение новых знаний и   опыта в волонтерской деятельности станет полезным дополнением в учебной, студенческой жизни и трудовой деятельности в будущем;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Вовлечение студентов в социально-значимую деятельности скажется на положительно на развитие и активности студентов. Студенты волонтеры приобретут способности к сотрудничеству, будут мобильными, динамичными, конструктивными и будут обладать развитым чувством ответственности за судьбу страны.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-Площадка станет популярной добровольческой платформой в районе и сможет объединять все направления в добровольчестве и приведет к созданию новых центров волонтеров в районе.</a:t>
            </a:r>
          </a:p>
          <a:p>
            <a:pPr marL="285750" indent="-285750" algn="just">
              <a:buFontTx/>
              <a:buChar char="-"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39223589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Бегущая строка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933</Words>
  <Application>Microsoft Office PowerPoint</Application>
  <PresentationFormat>Произвольный</PresentationFormat>
  <Paragraphs>31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Ретро</vt:lpstr>
      <vt:lpstr>Название проекта:  Создание, организация и работа многофункциональной комфортной площадки под названием «Зона для волонтера», объединяющая все виды волонтерских направления, на базе ДМО МАУ МРБ СО «СДЦ-ВИКТОРИЯ» </vt:lpstr>
      <vt:lpstr>Слайд 2</vt:lpstr>
      <vt:lpstr>Слайд 3</vt:lpstr>
      <vt:lpstr>Слайд 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Создание, организация и работа многофункциональной комфортной площадки под названием «Зона для волонтера», объединяющая все виды волонтерских направления, на базе ДМО МАУ МРБ СО «СДЦ-ВИКТОРИЯ» </dc:title>
  <dc:creator>Учетная запись Майкрософт</dc:creator>
  <cp:lastModifiedBy>Оля</cp:lastModifiedBy>
  <cp:revision>42</cp:revision>
  <dcterms:created xsi:type="dcterms:W3CDTF">2022-05-10T07:55:13Z</dcterms:created>
  <dcterms:modified xsi:type="dcterms:W3CDTF">2023-03-28T09:40:42Z</dcterms:modified>
</cp:coreProperties>
</file>