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963A-0D5A-4222-B3C9-3091682B08FA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A172-A046-4061-8DDE-DC23E3942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0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Проект «Тряхнем стариной». Презентация </a:t>
            </a:r>
            <a:r>
              <a:rPr lang="ru-RU" dirty="0" smtClean="0"/>
              <a:t>фотоматериалов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A172-A046-4061-8DDE-DC23E39421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 старейшая участница Проекта Александра Дмитриевна Пахоми-91</a:t>
            </a:r>
            <a:r>
              <a:rPr lang="ru-RU" baseline="0" dirty="0" smtClean="0"/>
              <a:t> год… на программе 2019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A172-A046-4061-8DDE-DC23E39421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2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Финал программы 2016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A172-A046-4061-8DDE-DC23E39421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2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Пролог</a:t>
            </a:r>
            <a:r>
              <a:rPr lang="ru-RU" baseline="0" dirty="0" smtClean="0"/>
              <a:t> программы 2015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A172-A046-4061-8DDE-DC23E39421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0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Моменты программы 2017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A172-A046-4061-8DDE-DC23E39421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85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Финал программы 2013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A172-A046-4061-8DDE-DC23E39421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3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Финал программы 2012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A172-A046-4061-8DDE-DC23E39421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57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Танцевальный ансамбль «</a:t>
            </a:r>
            <a:r>
              <a:rPr lang="ru-RU" dirty="0" err="1" smtClean="0"/>
              <a:t>Рэтро</a:t>
            </a:r>
            <a:r>
              <a:rPr lang="ru-RU" dirty="0" smtClean="0"/>
              <a:t>» на программе 2019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A172-A046-4061-8DDE-DC23E39421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5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Наши «Серебряные волонтеры» «Вдохновленные творчеством»…финал программы 2019 года…продолжение следует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A172-A046-4061-8DDE-DC23E39421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роздова\Desktop\1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36446"/>
            <a:ext cx="4896544" cy="69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2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роздова\Desktop\EVa-dGbMx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6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роздова\Desktop\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97" y="0"/>
            <a:ext cx="4945583" cy="69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1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роздова\Desktop\3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роздова\Desktop\BvAS21Tt5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5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роздова\Desktop\fUTbTQEtR-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14400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0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роздова\Desktop\OFjA2pCdg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171450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7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роздова\Desktop\WfQ_9eQqkh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633413"/>
            <a:ext cx="12192000" cy="81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5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роздова\Desktop\z_dda94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1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Дроздова\Desktop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0950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 Проект Тряхнем старин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 Проект Тряхнем стариной</Template>
  <TotalTime>23</TotalTime>
  <Words>73</Words>
  <Application>Microsoft Office PowerPoint</Application>
  <PresentationFormat>Экран (4:3)</PresentationFormat>
  <Paragraphs>18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 Проект Тряхнем стариной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Дроздова</dc:creator>
  <cp:lastModifiedBy>Дроздова</cp:lastModifiedBy>
  <cp:revision>4</cp:revision>
  <dcterms:created xsi:type="dcterms:W3CDTF">2019-04-26T11:10:22Z</dcterms:created>
  <dcterms:modified xsi:type="dcterms:W3CDTF">2019-04-26T11:45:28Z</dcterms:modified>
</cp:coreProperties>
</file>