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C63CD-4FD0-474F-9F97-ABBEE049C99D}" v="174" dt="2021-07-24T10:57:11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niciativa45" TargetMode="External"/><Relationship Id="rId2" Type="http://schemas.openxmlformats.org/officeDocument/2006/relationships/hyperlink" Target="https://vk.com/kdm_4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доска объявлений&#10;&#10;Автоматически созданное описание">
            <a:extLst>
              <a:ext uri="{FF2B5EF4-FFF2-40B4-BE49-F238E27FC236}">
                <a16:creationId xmlns:a16="http://schemas.microsoft.com/office/drawing/2014/main" id="{67D23DC8-E100-4D47-B7FF-FB2AA7421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ru-RU" sz="8000">
                <a:cs typeface="Calibri Light"/>
              </a:rPr>
              <a:t>Школа здорового образа </a:t>
            </a:r>
            <a:endParaRPr lang="ru-RU" sz="8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4000" dirty="0">
                <a:cs typeface="Calibri"/>
              </a:rPr>
              <a:t>"#</a:t>
            </a:r>
            <a:r>
              <a:rPr lang="ru-RU" sz="4000" dirty="0" err="1">
                <a:cs typeface="Calibri"/>
              </a:rPr>
              <a:t>ЗаЗОЖ</a:t>
            </a:r>
            <a:r>
              <a:rPr lang="ru-RU" sz="4000" dirty="0">
                <a:cs typeface="Calibri"/>
              </a:rPr>
              <a:t>"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8DAD7-50EA-499E-9C9E-5EAA5D7A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О проекте</a:t>
            </a:r>
          </a:p>
        </p:txBody>
      </p:sp>
      <p:pic>
        <p:nvPicPr>
          <p:cNvPr id="5" name="Рисунок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40B81DA-76D5-4AB8-B7D2-806305CFE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259" b="114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29D6ABF-F375-49E5-B88D-620AA3625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 ЗОЖ - это легко и интересно.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 Школа предполагает под собой создание программы рассчитанной на 2 месяца, то есть за время проекта пройдет 2 набора. В каждом наборе будет обучатся 2-3 группы, количество обучающихся в одной группе не должно превышать 30 человек, для лучшего усвоения знаний. Участникам будет предложено пройти ряд мастер-классов, чтобы улучшить свое здоровье, а также ответить на множество вопросов о образа жизни. О том как придерживаться здорового образа жизни расскажет наша команда, а также эксперты в сфере ЗОЖ.</a:t>
            </a:r>
          </a:p>
        </p:txBody>
      </p:sp>
    </p:spTree>
    <p:extLst>
      <p:ext uri="{BB962C8B-B14F-4D97-AF65-F5344CB8AC3E}">
        <p14:creationId xmlns:p14="http://schemas.microsoft.com/office/powerpoint/2010/main" val="175687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59B29-19F4-449F-9EBB-16D96561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anchor="ctr">
            <a:normAutofit/>
          </a:bodyPr>
          <a:lstStyle/>
          <a:p>
            <a:r>
              <a:rPr lang="ru-RU" sz="3400">
                <a:solidFill>
                  <a:schemeClr val="bg1"/>
                </a:solidFill>
                <a:cs typeface="Calibri Light"/>
              </a:rPr>
              <a:t>Цель</a:t>
            </a:r>
            <a:endParaRPr lang="ru-RU" sz="3400">
              <a:solidFill>
                <a:schemeClr val="bg1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 descr="Изображение выглядит как чаш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0C1E5521-4CEC-427F-949A-1E0017D2C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7" r="-1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A6FD5-8EE3-40A4-9B52-82CD7D15D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>
                <a:ea typeface="+mn-lt"/>
                <a:cs typeface="+mn-lt"/>
              </a:rPr>
              <a:t>Провести с сентября по декабрь 2021 года в городе Кургане занятия, в рамках школы здорового образа жизни "#ЗаЗОЖ", для повышения знаний в данной сфере среди подростков и молодёжи города</a:t>
            </a:r>
            <a:endParaRPr lang="ru-RU" sz="1800">
              <a:cs typeface="Calibri"/>
            </a:endParaRPr>
          </a:p>
          <a:p>
            <a:endParaRPr lang="ru-RU" sz="1800">
              <a:cs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7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AC4DC-A5CD-4990-9E30-1158DCCA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ru-RU" sz="8000">
                <a:solidFill>
                  <a:schemeClr val="bg1"/>
                </a:solidFill>
                <a:cs typeface="Calibri Light"/>
              </a:rPr>
              <a:t>Задачи</a:t>
            </a:r>
            <a:endParaRPr lang="ru-RU" sz="80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44705-F232-44C0-B26E-3E8F3876D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1. Пригласить к участию в занятиях подростков и молодежь города Кургана в возрасте 14-35 лет;</a:t>
            </a:r>
            <a:endParaRPr lang="ru-RU" sz="2000">
              <a:solidFill>
                <a:schemeClr val="bg1"/>
              </a:solidFill>
              <a:cs typeface="Calibri" panose="020F0502020204030204"/>
            </a:endParaRPr>
          </a:p>
          <a:p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2. Привлечь экспертов различных сфер здорового образа жизни и провести мастер-классы по ЗОЖ;</a:t>
            </a:r>
            <a:endParaRPr lang="ru-RU" sz="2000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3. Разработать материалы, которые помогут участникам проекта продолжить вести здоровый образ жизни.</a:t>
            </a:r>
            <a:endParaRPr lang="ru-RU" sz="2000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4. Сформировать ответственное отношение к собственному здоровью у подростков и молодежи и повысить информативность в вопросах ЗОЖ.</a:t>
            </a:r>
            <a:endParaRPr lang="ru-R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6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115E8-D9A0-42FC-ACEE-791A89D5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ru-RU" sz="4800">
                <a:cs typeface="Calibri Light"/>
              </a:rPr>
              <a:t>Показатели</a:t>
            </a:r>
            <a:endParaRPr lang="ru-RU" sz="48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1FCD2-238C-4083-B1AE-6BA30F14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Планируется обучение не менее 100 участников;</a:t>
            </a:r>
            <a:endParaRPr lang="ru-RU" sz="2000">
              <a:solidFill>
                <a:schemeClr val="bg1"/>
              </a:solidFill>
              <a:cs typeface="Calibri" panose="020F0502020204030204"/>
            </a:endParaRPr>
          </a:p>
          <a:p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В проекте будет задействовано не менее 20 волонтеров;</a:t>
            </a:r>
            <a:endParaRPr lang="ru-RU" sz="2000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Для проведения мастер-классов будет приглашено не менее 10 экспертов;</a:t>
            </a:r>
            <a:endParaRPr lang="ru-RU" sz="2000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За период реализации планируется организация 10 обучающих занятий для каждого потока;</a:t>
            </a:r>
            <a:endParaRPr lang="ru-RU" sz="2000">
              <a:solidFill>
                <a:schemeClr val="bg1"/>
              </a:solidFill>
            </a:endParaRPr>
          </a:p>
          <a:p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Анонс проекта в группах вконтакте  КДМ </a:t>
            </a:r>
            <a:r>
              <a:rPr lang="ru-RU" sz="2000">
                <a:solidFill>
                  <a:schemeClr val="bg1"/>
                </a:solidFill>
                <a:ea typeface="+mn-lt"/>
                <a:cs typeface="+mn-lt"/>
                <a:hlinkClick r:id="rId2"/>
              </a:rPr>
              <a:t>https://vk.com/kdm_45</a:t>
            </a:r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, Городской центр волонтеров "Инициатива" </a:t>
            </a:r>
            <a:r>
              <a:rPr lang="ru-RU" sz="2000">
                <a:solidFill>
                  <a:schemeClr val="bg1"/>
                </a:solidFill>
                <a:ea typeface="+mn-lt"/>
                <a:cs typeface="+mn-lt"/>
                <a:hlinkClick r:id="rId3"/>
              </a:rPr>
              <a:t>https://vk.com/iniciativa45</a:t>
            </a:r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 аудитория которых в сумме более 7500 тыс.</a:t>
            </a:r>
            <a:endParaRPr lang="ru-RU" sz="2000">
              <a:solidFill>
                <a:schemeClr val="bg1"/>
              </a:solidFill>
            </a:endParaRPr>
          </a:p>
          <a:p>
            <a:endParaRPr lang="ru-RU" sz="2000">
              <a:solidFill>
                <a:schemeClr val="bg1"/>
              </a:solidFill>
            </a:endParaRPr>
          </a:p>
          <a:p>
            <a:endParaRPr lang="ru-RU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679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F35E6-85EC-46F3-BCF5-9C425CA0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ru-RU" sz="5600">
                <a:solidFill>
                  <a:schemeClr val="bg1"/>
                </a:solidFill>
                <a:cs typeface="Calibri Light"/>
              </a:rPr>
              <a:t>Показатели</a:t>
            </a:r>
            <a:endParaRPr lang="ru-RU" sz="56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5230F-48BB-4821-A079-7FBF4C579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Школа здорового образа жизни  - позволит раскрыть скорректировать свой образ жизни как участникам, так и волонтерам, т.к. они принимают активное участие в проекте. Юным участникам школа даст возможность не совершать ошибки, касающиеся образа жизни, а также позволит укрепить своё здоровье.</a:t>
            </a:r>
            <a:endParaRPr lang="ru-RU" sz="2000">
              <a:solidFill>
                <a:schemeClr val="bg1"/>
              </a:solidFill>
              <a:cs typeface="Calibri" panose="020F0502020204030204"/>
            </a:endParaRPr>
          </a:p>
          <a:p>
            <a:r>
              <a:rPr lang="ru-RU" sz="2000">
                <a:solidFill>
                  <a:schemeClr val="bg1"/>
                </a:solidFill>
                <a:ea typeface="+mn-lt"/>
                <a:cs typeface="+mn-lt"/>
              </a:rPr>
              <a:t>Проект позволит создать условия для продуктивной организации свободного времени, исходя из потребностей и интересов участников.</a:t>
            </a:r>
            <a:endParaRPr lang="ru-R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2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F517865-4587-46F8-9831-8ABCDC56A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238" b="949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F0721-70E0-4C88-B611-E5A8969D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ru-RU" sz="4000">
                <a:solidFill>
                  <a:srgbClr val="FFFFFF"/>
                </a:solidFill>
                <a:cs typeface="Calibri Light"/>
              </a:rPr>
              <a:t>Чего не хватает?</a:t>
            </a:r>
            <a:endParaRPr lang="ru-RU" sz="40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A18D62-FC1C-4125-B2B1-3A49C07B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>
                <a:solidFill>
                  <a:srgbClr val="FFFFFF"/>
                </a:solidFill>
                <a:cs typeface="Calibri"/>
              </a:rPr>
              <a:t>Рабочей тетради, которую мы разработаем самостоятельно</a:t>
            </a:r>
          </a:p>
          <a:p>
            <a:r>
              <a:rPr lang="ru-RU" sz="2000" dirty="0">
                <a:solidFill>
                  <a:srgbClr val="FFFFFF"/>
                </a:solidFill>
                <a:cs typeface="Calibri"/>
              </a:rPr>
              <a:t>Подарков участникам, которые добавят "настроения"</a:t>
            </a:r>
          </a:p>
          <a:p>
            <a:pPr marL="0" indent="0">
              <a:buNone/>
            </a:pPr>
            <a:endParaRPr lang="ru-RU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320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Школа здорового образа </vt:lpstr>
      <vt:lpstr>О проекте</vt:lpstr>
      <vt:lpstr>Цель</vt:lpstr>
      <vt:lpstr>Задачи</vt:lpstr>
      <vt:lpstr>Показатели</vt:lpstr>
      <vt:lpstr>Показатели</vt:lpstr>
      <vt:lpstr>Чего не хватает?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80</cp:revision>
  <dcterms:created xsi:type="dcterms:W3CDTF">2021-07-24T10:07:55Z</dcterms:created>
  <dcterms:modified xsi:type="dcterms:W3CDTF">2021-07-24T10:58:11Z</dcterms:modified>
</cp:coreProperties>
</file>