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8" r:id="rId1"/>
  </p:sldMasterIdLst>
  <p:notesMasterIdLst>
    <p:notesMasterId r:id="rId8"/>
  </p:notesMasterIdLst>
  <p:sldIdLst>
    <p:sldId id="256" r:id="rId2"/>
    <p:sldId id="302" r:id="rId3"/>
    <p:sldId id="307" r:id="rId4"/>
    <p:sldId id="306" r:id="rId5"/>
    <p:sldId id="305" r:id="rId6"/>
    <p:sldId id="304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E705709-3488-4D01-B4C7-37435283832E}">
  <a:tblStyle styleId="{3E705709-3488-4D01-B4C7-3743528383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09782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ee5fa41cad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ee5fa41cad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ee5fa41cad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ee5fa41cad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ee5fa41cad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ee5fa41cad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ee5fa41cad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ee5fa41cad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ee5fa41cad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ee5fa41cad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62850" y="1053450"/>
            <a:ext cx="8493600" cy="25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90600" y="1281300"/>
            <a:ext cx="43158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99150" y="3727325"/>
            <a:ext cx="4315800" cy="4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465025" y="887850"/>
            <a:ext cx="10878900" cy="283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713225" y="937142"/>
            <a:ext cx="8601300" cy="317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334725"/>
            <a:ext cx="7717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713225" y="3152225"/>
            <a:ext cx="77175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-450975" y="763200"/>
            <a:ext cx="10055700" cy="3525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/>
          <p:nvPr/>
        </p:nvSpPr>
        <p:spPr>
          <a:xfrm>
            <a:off x="3692050" y="0"/>
            <a:ext cx="6022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3" name="Google Shape;273;p35"/>
          <p:cNvSpPr/>
          <p:nvPr/>
        </p:nvSpPr>
        <p:spPr>
          <a:xfrm>
            <a:off x="3480675" y="-155000"/>
            <a:ext cx="5663400" cy="5507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6"/>
          <p:cNvSpPr/>
          <p:nvPr/>
        </p:nvSpPr>
        <p:spPr>
          <a:xfrm>
            <a:off x="-62850" y="611712"/>
            <a:ext cx="8493600" cy="389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6"/>
          <p:cNvSpPr/>
          <p:nvPr/>
        </p:nvSpPr>
        <p:spPr>
          <a:xfrm>
            <a:off x="-465025" y="354450"/>
            <a:ext cx="10878900" cy="441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inzel"/>
              <a:buNone/>
              <a:defRPr sz="27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37553"/>
            <a:ext cx="7717500" cy="3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"/>
              <a:buChar char="●"/>
              <a:defRPr sz="18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●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●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58" r:id="rId3"/>
    <p:sldLayoutId id="2147483681" r:id="rId4"/>
    <p:sldLayoutId id="214748368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5"/>
          <p:cNvSpPr txBox="1">
            <a:spLocks noGrp="1"/>
          </p:cNvSpPr>
          <p:nvPr>
            <p:ph type="ctrTitle"/>
          </p:nvPr>
        </p:nvSpPr>
        <p:spPr>
          <a:xfrm>
            <a:off x="323528" y="1339508"/>
            <a:ext cx="4315800" cy="2052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/>
              <a:t>ОРГАНИЗАЦИЯ ЖИЗНЕДЕЯТЕЛЬНОСТИ РЕСУРСНОГО ЦЕНТРА П. НОВОСЕРГИЕВКА </a:t>
            </a:r>
            <a:endParaRPr sz="2400" b="1" dirty="0"/>
          </a:p>
        </p:txBody>
      </p:sp>
      <p:sp>
        <p:nvSpPr>
          <p:cNvPr id="301" name="Google Shape;301;p45"/>
          <p:cNvSpPr txBox="1"/>
          <p:nvPr/>
        </p:nvSpPr>
        <p:spPr>
          <a:xfrm rot="-5400000">
            <a:off x="7835725" y="1648675"/>
            <a:ext cx="18066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91630"/>
            <a:ext cx="4013375" cy="1748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7494"/>
            <a:ext cx="9144000" cy="415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МАУДО «ДОМ ДЕТСКОГО ТВОРЧЕСТВА П. НОВОСЕРГИЕВКА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Методист\Desktop\i0PXayKkdy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9942"/>
            <a:ext cx="576064" cy="735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91"/>
          <p:cNvSpPr txBox="1">
            <a:spLocks noGrp="1"/>
          </p:cNvSpPr>
          <p:nvPr>
            <p:ph type="body" idx="1"/>
          </p:nvPr>
        </p:nvSpPr>
        <p:spPr>
          <a:xfrm>
            <a:off x="1040434" y="3455544"/>
            <a:ext cx="3531566" cy="3777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400" b="1" kern="100" dirty="0">
                <a:solidFill>
                  <a:schemeClr val="accent1">
                    <a:lumMod val="25000"/>
                  </a:schemeClr>
                </a:solidFill>
              </a:rPr>
              <a:t>Луконина Любовь Владимировна</a:t>
            </a:r>
          </a:p>
          <a:p>
            <a:pPr marL="0" lvl="0" indent="0">
              <a:buNone/>
            </a:pPr>
            <a:r>
              <a:rPr lang="ru-RU" sz="1400" b="1" i="1" kern="100" dirty="0">
                <a:solidFill>
                  <a:schemeClr val="accent1">
                    <a:lumMod val="25000"/>
                  </a:schemeClr>
                </a:solidFill>
              </a:rPr>
              <a:t>руководитель ресурсного центра</a:t>
            </a:r>
            <a:endParaRPr sz="1400" b="1" i="1" kern="1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362" name="Google Shape;1362;p91">
            <a:hlinkClick r:id="rId3" action="ppaction://hlinksldjump"/>
          </p:cNvPr>
          <p:cNvSpPr/>
          <p:nvPr/>
        </p:nvSpPr>
        <p:spPr>
          <a:xfrm>
            <a:off x="0" y="162434"/>
            <a:ext cx="9144000" cy="4651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uFill>
                  <a:noFill/>
                </a:uFill>
                <a:latin typeface="Cinzel"/>
                <a:sym typeface="Cinzel"/>
              </a:rPr>
              <a:t>КОМАНДА РЕСУРСНОГО ЦЕНТРА</a:t>
            </a:r>
            <a:endParaRPr sz="2000" b="1" dirty="0"/>
          </a:p>
        </p:txBody>
      </p:sp>
      <p:pic>
        <p:nvPicPr>
          <p:cNvPr id="2050" name="Picture 2" descr="C:\Users\Методист\Desktop\Люб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05807"/>
            <a:ext cx="1656184" cy="2256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етодист\Desktop\Ан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37" y="1100380"/>
            <a:ext cx="1656184" cy="2361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361;p91"/>
          <p:cNvSpPr txBox="1">
            <a:spLocks/>
          </p:cNvSpPr>
          <p:nvPr/>
        </p:nvSpPr>
        <p:spPr>
          <a:xfrm>
            <a:off x="5453719" y="3462058"/>
            <a:ext cx="3531566" cy="37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"/>
              <a:buChar char="●"/>
              <a:defRPr sz="18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●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●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indent="0">
              <a:buNone/>
            </a:pPr>
            <a:r>
              <a:rPr lang="ru-RU" sz="1400" b="1" kern="100" dirty="0">
                <a:solidFill>
                  <a:schemeClr val="accent1">
                    <a:lumMod val="25000"/>
                  </a:schemeClr>
                </a:solidFill>
              </a:rPr>
              <a:t>Киреева Анна Андреевна</a:t>
            </a:r>
          </a:p>
          <a:p>
            <a:pPr marL="0" indent="0">
              <a:buNone/>
            </a:pPr>
            <a:r>
              <a:rPr lang="ru-RU" sz="1400" b="1" i="1" kern="100" dirty="0">
                <a:solidFill>
                  <a:schemeClr val="accent1">
                    <a:lumMod val="25000"/>
                  </a:schemeClr>
                </a:solidFill>
              </a:rPr>
              <a:t>специалист ресурсного центра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103" y="1698128"/>
            <a:ext cx="1226616" cy="15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91">
            <a:hlinkClick r:id="rId3" action="ppaction://hlinksldjump"/>
          </p:cNvPr>
          <p:cNvSpPr/>
          <p:nvPr/>
        </p:nvSpPr>
        <p:spPr>
          <a:xfrm>
            <a:off x="0" y="162434"/>
            <a:ext cx="9144000" cy="4651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uFill>
                  <a:noFill/>
                </a:uFill>
                <a:latin typeface="Cinzel"/>
                <a:sym typeface="Cinzel"/>
              </a:rPr>
              <a:t>ВОЛОНТЕРСКАЯ ОРГАНИЗАЦИЯ</a:t>
            </a:r>
            <a:endParaRPr sz="2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2" y="944196"/>
            <a:ext cx="4319908" cy="3226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82" y="944196"/>
            <a:ext cx="4302572" cy="3226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6" y="4299942"/>
            <a:ext cx="5794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4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91"/>
          <p:cNvSpPr txBox="1">
            <a:spLocks noGrp="1"/>
          </p:cNvSpPr>
          <p:nvPr>
            <p:ph type="body" idx="1"/>
          </p:nvPr>
        </p:nvSpPr>
        <p:spPr>
          <a:xfrm>
            <a:off x="1187624" y="3308943"/>
            <a:ext cx="2451354" cy="8475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100" b="1" kern="100" dirty="0" smtClean="0">
                <a:solidFill>
                  <a:schemeClr val="accent2">
                    <a:lumMod val="25000"/>
                  </a:schemeClr>
                </a:solidFill>
              </a:rPr>
              <a:t>ДОСТАВКА ПРОДУКТОВ СЕМЬЕ СОЛОДИЛИНЫХ, НАХОДЯЩИХСЯ НА КАРАНТИНЕ ПО КОРОНАВИРУСУ 2020г.</a:t>
            </a:r>
            <a:endParaRPr lang="ru-RU" sz="1100" b="1" kern="1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362" name="Google Shape;1362;p91">
            <a:hlinkClick r:id="rId3" action="ppaction://hlinksldjump"/>
          </p:cNvPr>
          <p:cNvSpPr/>
          <p:nvPr/>
        </p:nvSpPr>
        <p:spPr>
          <a:xfrm>
            <a:off x="0" y="162434"/>
            <a:ext cx="9144000" cy="4651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uFill>
                  <a:noFill/>
                </a:uFill>
                <a:latin typeface="Cinzel"/>
                <a:sym typeface="Cinzel"/>
              </a:rPr>
              <a:t>НАШИ ДОБРЫЕ ДЕЛА</a:t>
            </a:r>
            <a:endParaRPr sz="2000" b="1" dirty="0"/>
          </a:p>
        </p:txBody>
      </p:sp>
      <p:sp>
        <p:nvSpPr>
          <p:cNvPr id="11" name="Google Shape;1361;p91"/>
          <p:cNvSpPr txBox="1">
            <a:spLocks/>
          </p:cNvSpPr>
          <p:nvPr/>
        </p:nvSpPr>
        <p:spPr>
          <a:xfrm>
            <a:off x="5485215" y="3457024"/>
            <a:ext cx="2952328" cy="603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"/>
              <a:buChar char="●"/>
              <a:defRPr sz="18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●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●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indent="0">
              <a:buNone/>
            </a:pPr>
            <a:r>
              <a:rPr lang="ru-RU" sz="1200" b="1" kern="100" dirty="0" smtClean="0">
                <a:solidFill>
                  <a:schemeClr val="accent2">
                    <a:lumMod val="25000"/>
                  </a:schemeClr>
                </a:solidFill>
              </a:rPr>
              <a:t>ДОСТАВКА ПРОДУКТОВ ВЕТЕРАНУ КАРЯЗИНУ А.М. 2020г.</a:t>
            </a:r>
            <a:endParaRPr lang="ru-RU" sz="1200" b="1" kern="100" dirty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6" y="4299942"/>
            <a:ext cx="5794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s://sun9-30.userapi.com/impg/qgOcrAeCGqNYpgHQg515qqM2QAE_HmDossTIrQ/AxOyVHNey2s.jpg?size=1280x960&amp;quality=96&amp;sign=aba45fb9d8cf32999692759d2c318795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78" y="987572"/>
            <a:ext cx="3087216" cy="2131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29" y="987572"/>
            <a:ext cx="3074653" cy="2305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4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91"/>
          <p:cNvSpPr txBox="1">
            <a:spLocks noGrp="1"/>
          </p:cNvSpPr>
          <p:nvPr>
            <p:ph type="body" idx="1"/>
          </p:nvPr>
        </p:nvSpPr>
        <p:spPr>
          <a:xfrm>
            <a:off x="683568" y="3372673"/>
            <a:ext cx="2448272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200" b="1" kern="100" dirty="0" smtClean="0">
                <a:solidFill>
                  <a:schemeClr val="accent2">
                    <a:lumMod val="25000"/>
                  </a:schemeClr>
                </a:solidFill>
              </a:rPr>
              <a:t>СБОР ВЕЩЕЙ ДЛЯ НУЖДАЮЩИХСЯ</a:t>
            </a:r>
          </a:p>
          <a:p>
            <a:pPr marL="0" lvl="0" indent="0">
              <a:buNone/>
            </a:pPr>
            <a:r>
              <a:rPr lang="ru-RU" sz="1200" b="1" kern="100" dirty="0" smtClean="0">
                <a:solidFill>
                  <a:schemeClr val="accent2">
                    <a:lumMod val="25000"/>
                  </a:schemeClr>
                </a:solidFill>
              </a:rPr>
              <a:t>12 </a:t>
            </a:r>
            <a:r>
              <a:rPr lang="ru-RU" sz="1200" b="1" kern="100" dirty="0" smtClean="0">
                <a:solidFill>
                  <a:schemeClr val="accent2">
                    <a:lumMod val="25000"/>
                  </a:schemeClr>
                </a:solidFill>
              </a:rPr>
              <a:t>сентября 2023г.</a:t>
            </a:r>
            <a:endParaRPr lang="ru-RU" sz="1200" b="1" kern="1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362" name="Google Shape;1362;p91">
            <a:hlinkClick r:id="rId3" action="ppaction://hlinksldjump"/>
          </p:cNvPr>
          <p:cNvSpPr/>
          <p:nvPr/>
        </p:nvSpPr>
        <p:spPr>
          <a:xfrm>
            <a:off x="0" y="162434"/>
            <a:ext cx="9144000" cy="4651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uFill>
                  <a:noFill/>
                </a:uFill>
                <a:latin typeface="Cinzel"/>
                <a:sym typeface="Cinzel"/>
              </a:rPr>
              <a:t>НАШИ ДОБРЫЕ ДЕЛА</a:t>
            </a:r>
            <a:endParaRPr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54" y="1203598"/>
            <a:ext cx="1603187" cy="213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361;p91"/>
          <p:cNvSpPr txBox="1">
            <a:spLocks/>
          </p:cNvSpPr>
          <p:nvPr/>
        </p:nvSpPr>
        <p:spPr>
          <a:xfrm>
            <a:off x="3455736" y="3435846"/>
            <a:ext cx="2232527" cy="598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"/>
              <a:buChar char="●"/>
              <a:defRPr sz="18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●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●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indent="0">
              <a:buFont typeface="Quattrocento"/>
              <a:buNone/>
            </a:pPr>
            <a:r>
              <a:rPr lang="ru-RU" sz="1200" b="1" kern="100" dirty="0" smtClean="0">
                <a:solidFill>
                  <a:schemeClr val="accent2">
                    <a:lumMod val="25000"/>
                  </a:schemeClr>
                </a:solidFill>
              </a:rPr>
              <a:t>АКЦИЯ «СУХОЙ ДУШ»</a:t>
            </a:r>
          </a:p>
          <a:p>
            <a:pPr marL="0" indent="0">
              <a:buFont typeface="Quattrocento"/>
              <a:buNone/>
            </a:pPr>
            <a:r>
              <a:rPr lang="ru-RU" sz="1200" b="1" kern="100" dirty="0" smtClean="0">
                <a:solidFill>
                  <a:schemeClr val="accent2">
                    <a:lumMod val="25000"/>
                  </a:schemeClr>
                </a:solidFill>
              </a:rPr>
              <a:t>26 мая 2023г.</a:t>
            </a:r>
            <a:endParaRPr lang="ru-RU" sz="1200" b="1" kern="100" dirty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3075" name="Picture 3" descr="C:\Users\Методист\Desktop\kCf1XpZD_4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2337"/>
            <a:ext cx="1666718" cy="2222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361;p91"/>
          <p:cNvSpPr txBox="1">
            <a:spLocks/>
          </p:cNvSpPr>
          <p:nvPr/>
        </p:nvSpPr>
        <p:spPr>
          <a:xfrm>
            <a:off x="6211577" y="3365562"/>
            <a:ext cx="2376264" cy="7392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"/>
              <a:buChar char="●"/>
              <a:defRPr sz="18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●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●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indent="0">
              <a:buFont typeface="Quattrocento"/>
              <a:buNone/>
            </a:pPr>
            <a:r>
              <a:rPr lang="ru-RU" sz="1200" b="1" kern="100" dirty="0" smtClean="0">
                <a:solidFill>
                  <a:schemeClr val="accent2">
                    <a:lumMod val="25000"/>
                  </a:schemeClr>
                </a:solidFill>
              </a:rPr>
              <a:t>ПЛЕТЕНИЕ МАСКИРОВОЧНЫХ </a:t>
            </a:r>
            <a:r>
              <a:rPr lang="ru-RU" sz="1200" b="1" kern="100" dirty="0" smtClean="0">
                <a:solidFill>
                  <a:schemeClr val="accent2">
                    <a:lumMod val="25000"/>
                  </a:schemeClr>
                </a:solidFill>
              </a:rPr>
              <a:t>СЕТЕЙ</a:t>
            </a:r>
          </a:p>
          <a:p>
            <a:pPr marL="0" indent="0">
              <a:buFont typeface="Quattrocento"/>
              <a:buNone/>
            </a:pPr>
            <a:r>
              <a:rPr lang="ru-RU" sz="1200" b="1" kern="100" dirty="0" smtClean="0">
                <a:solidFill>
                  <a:schemeClr val="accent2">
                    <a:lumMod val="25000"/>
                  </a:schemeClr>
                </a:solidFill>
              </a:rPr>
              <a:t>5 сентября 2023г.</a:t>
            </a:r>
            <a:endParaRPr lang="ru-RU" sz="1200" b="1" kern="100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marL="0" indent="0">
              <a:buFont typeface="Quattrocento"/>
              <a:buNone/>
            </a:pPr>
            <a:endParaRPr lang="ru-RU" sz="1200" b="1" kern="100" dirty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90" y="1120397"/>
            <a:ext cx="1662443" cy="2216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6" y="4299942"/>
            <a:ext cx="5794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91"/>
          <p:cNvSpPr txBox="1">
            <a:spLocks noGrp="1"/>
          </p:cNvSpPr>
          <p:nvPr>
            <p:ph type="body" idx="1"/>
          </p:nvPr>
        </p:nvSpPr>
        <p:spPr>
          <a:xfrm>
            <a:off x="830213" y="3347295"/>
            <a:ext cx="1811292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200" b="1" kern="100" dirty="0" smtClean="0">
                <a:solidFill>
                  <a:schemeClr val="accent2">
                    <a:lumMod val="25000"/>
                  </a:schemeClr>
                </a:solidFill>
              </a:rPr>
              <a:t>АКЦИЯ «КНИГА ДРУГУ</a:t>
            </a:r>
            <a:r>
              <a:rPr lang="ru-RU" sz="1200" b="1" kern="100" dirty="0" smtClean="0">
                <a:solidFill>
                  <a:schemeClr val="accent2">
                    <a:lumMod val="25000"/>
                  </a:schemeClr>
                </a:solidFill>
              </a:rPr>
              <a:t>»</a:t>
            </a:r>
          </a:p>
          <a:p>
            <a:pPr marL="0" lvl="0" indent="0">
              <a:buNone/>
            </a:pPr>
            <a:r>
              <a:rPr lang="ru-RU" sz="1200" b="1" kern="100" dirty="0" smtClean="0">
                <a:solidFill>
                  <a:schemeClr val="accent2">
                    <a:lumMod val="25000"/>
                  </a:schemeClr>
                </a:solidFill>
              </a:rPr>
              <a:t>11 сентября 2023г.</a:t>
            </a:r>
            <a:endParaRPr lang="ru-RU" sz="1200" b="1" kern="1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362" name="Google Shape;1362;p91">
            <a:hlinkClick r:id="rId3" action="ppaction://hlinksldjump"/>
          </p:cNvPr>
          <p:cNvSpPr/>
          <p:nvPr/>
        </p:nvSpPr>
        <p:spPr>
          <a:xfrm>
            <a:off x="0" y="162434"/>
            <a:ext cx="9144000" cy="4651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uFill>
                  <a:noFill/>
                </a:uFill>
                <a:latin typeface="Cinzel"/>
                <a:sym typeface="Cinzel"/>
              </a:rPr>
              <a:t>НАШИ ДОБРЫЕ ДЕЛА</a:t>
            </a:r>
            <a:endParaRPr sz="2000" b="1" dirty="0"/>
          </a:p>
        </p:txBody>
      </p:sp>
      <p:sp>
        <p:nvSpPr>
          <p:cNvPr id="9" name="Google Shape;1361;p91"/>
          <p:cNvSpPr txBox="1">
            <a:spLocks/>
          </p:cNvSpPr>
          <p:nvPr/>
        </p:nvSpPr>
        <p:spPr>
          <a:xfrm>
            <a:off x="3538972" y="3375489"/>
            <a:ext cx="1811292" cy="7467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"/>
              <a:buChar char="●"/>
              <a:defRPr sz="18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●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●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indent="0">
              <a:buFont typeface="Quattrocento"/>
              <a:buNone/>
            </a:pPr>
            <a:r>
              <a:rPr lang="ru-RU" sz="1200" b="1" kern="100" dirty="0" smtClean="0">
                <a:solidFill>
                  <a:schemeClr val="accent2">
                    <a:lumMod val="25000"/>
                  </a:schemeClr>
                </a:solidFill>
              </a:rPr>
              <a:t>СБОР ВЕЩЕЙ ДЛЯ </a:t>
            </a:r>
            <a:r>
              <a:rPr lang="ru-RU" sz="1200" b="1" kern="100" dirty="0" smtClean="0">
                <a:solidFill>
                  <a:schemeClr val="accent2">
                    <a:lumMod val="25000"/>
                  </a:schemeClr>
                </a:solidFill>
              </a:rPr>
              <a:t>НУЖДАЮЩИХСЯ</a:t>
            </a:r>
          </a:p>
          <a:p>
            <a:pPr marL="0" indent="0">
              <a:buFont typeface="Quattrocento"/>
              <a:buNone/>
            </a:pPr>
            <a:r>
              <a:rPr lang="ru-RU" sz="1200" b="1" kern="100" dirty="0" smtClean="0">
                <a:solidFill>
                  <a:schemeClr val="accent2">
                    <a:lumMod val="25000"/>
                  </a:schemeClr>
                </a:solidFill>
              </a:rPr>
              <a:t>26 сентября 2023г.</a:t>
            </a:r>
            <a:endParaRPr lang="ru-RU" sz="1200" b="1" kern="1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1" name="Google Shape;1361;p91"/>
          <p:cNvSpPr txBox="1">
            <a:spLocks/>
          </p:cNvSpPr>
          <p:nvPr/>
        </p:nvSpPr>
        <p:spPr>
          <a:xfrm>
            <a:off x="6212296" y="3481136"/>
            <a:ext cx="2376264" cy="530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"/>
              <a:buChar char="●"/>
              <a:defRPr sz="18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●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●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 sz="1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indent="0">
              <a:buFont typeface="Quattrocento"/>
              <a:buNone/>
            </a:pPr>
            <a:r>
              <a:rPr lang="ru-RU" sz="1200" b="1" kern="100" dirty="0" smtClean="0">
                <a:solidFill>
                  <a:schemeClr val="accent2">
                    <a:lumMod val="25000"/>
                  </a:schemeClr>
                </a:solidFill>
              </a:rPr>
              <a:t>СБОР ЖЕСТЯНЫХ </a:t>
            </a:r>
            <a:r>
              <a:rPr lang="ru-RU" sz="1200" b="1" kern="100" dirty="0" smtClean="0">
                <a:solidFill>
                  <a:schemeClr val="accent2">
                    <a:lumMod val="25000"/>
                  </a:schemeClr>
                </a:solidFill>
              </a:rPr>
              <a:t>БАНОК</a:t>
            </a:r>
          </a:p>
          <a:p>
            <a:pPr marL="0" indent="0">
              <a:buFont typeface="Quattrocento"/>
              <a:buNone/>
            </a:pPr>
            <a:r>
              <a:rPr lang="ru-RU" sz="1200" b="1" kern="100" dirty="0" smtClean="0">
                <a:solidFill>
                  <a:schemeClr val="accent2">
                    <a:lumMod val="25000"/>
                  </a:schemeClr>
                </a:solidFill>
              </a:rPr>
              <a:t>6 сентября 2023г.</a:t>
            </a:r>
            <a:endParaRPr lang="ru-RU" sz="1200" b="1" kern="100" dirty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6" y="4299942"/>
            <a:ext cx="5794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13" y="1563638"/>
            <a:ext cx="2205112" cy="1653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44" y="1045205"/>
            <a:ext cx="1716549" cy="2288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116" y="1131589"/>
            <a:ext cx="1665831" cy="2221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1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rean Simple Style Consulting toolkit XL by Slidesgo">
  <a:themeElements>
    <a:clrScheme name="Simple Light">
      <a:dk1>
        <a:srgbClr val="806248"/>
      </a:dk1>
      <a:lt1>
        <a:srgbClr val="FFFFFF"/>
      </a:lt1>
      <a:dk2>
        <a:srgbClr val="A29B92"/>
      </a:dk2>
      <a:lt2>
        <a:srgbClr val="EEEEEE"/>
      </a:lt2>
      <a:accent1>
        <a:srgbClr val="EFE6DE"/>
      </a:accent1>
      <a:accent2>
        <a:srgbClr val="F9F4F0"/>
      </a:accent2>
      <a:accent3>
        <a:srgbClr val="E9DBCF"/>
      </a:accent3>
      <a:accent4>
        <a:srgbClr val="FFFFFF"/>
      </a:accent4>
      <a:accent5>
        <a:srgbClr val="FFFFFF"/>
      </a:accent5>
      <a:accent6>
        <a:srgbClr val="FFFFFF"/>
      </a:accent6>
      <a:hlink>
        <a:srgbClr val="8062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110</Words>
  <Application>Microsoft Office PowerPoint</Application>
  <PresentationFormat>Экран (16:9)</PresentationFormat>
  <Paragraphs>25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Korean Simple Style Consulting toolkit XL by Slidesgo</vt:lpstr>
      <vt:lpstr>ОРГАНИЗАЦИЯ ЖИЗНЕДЕЯТЕЛЬНОСТИ РЕСУРСНОГО ЦЕНТРА П. НОВОСЕРГИЕВКА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ЦЕНТР  МАУДО «ДОМ ДЕТСКОГО ТВОРЧЕСТВА П. НОВОСЕРГИЕВКА»</dc:title>
  <cp:lastModifiedBy>Методист</cp:lastModifiedBy>
  <cp:revision>32</cp:revision>
  <cp:lastPrinted>2023-10-12T06:42:18Z</cp:lastPrinted>
  <dcterms:modified xsi:type="dcterms:W3CDTF">2023-10-26T10:08:45Z</dcterms:modified>
</cp:coreProperties>
</file>