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glbuh\Рабочий стол\vibrance_29_12344_oboi_svezhij_volnistyj_fon_2560x192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357166"/>
            <a:ext cx="8501122" cy="6143668"/>
          </a:xfrm>
        </p:spPr>
        <p:txBody>
          <a:bodyPr/>
          <a:lstStyle/>
          <a:p>
            <a:endParaRPr lang="ru-RU" b="1" dirty="0" smtClean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Социальный проект «Давайте вместе в кругосветку»</a:t>
            </a:r>
          </a:p>
          <a:p>
            <a:endParaRPr lang="ru-RU" b="1" dirty="0" smtClean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Номинация: Цифровая среда для повышения качества жизни граждан в регионах</a:t>
            </a:r>
          </a:p>
          <a:p>
            <a:endParaRPr lang="ru-RU" b="1" dirty="0" smtClean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Автор проекта: </a:t>
            </a:r>
            <a:r>
              <a:rPr lang="ru-RU" b="1" dirty="0" err="1" smtClean="0">
                <a:solidFill>
                  <a:srgbClr val="002060"/>
                </a:solidFill>
              </a:rPr>
              <a:t>Касюга</a:t>
            </a:r>
            <a:r>
              <a:rPr lang="ru-RU" b="1" dirty="0" smtClean="0">
                <a:solidFill>
                  <a:srgbClr val="002060"/>
                </a:solidFill>
              </a:rPr>
              <a:t> Валентина Сергеевна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glbuh\Рабочий стол\vibrance_29_12344_oboi_svezhij_volnistyj_fon_2560x192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0000" lnSpcReduction="20000"/>
          </a:bodyPr>
          <a:lstStyle/>
          <a:p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Проблема, на решение которой направлен проект </a:t>
            </a:r>
          </a:p>
          <a:p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Виртуальное путешествие является одним из самых зрелищных и доступных способов визуализации, существующих на сегодняшний день, оно позволяет совершать увлекательные виртуальные экскурсии, и создаёт у зрителя полную иллюзию присутствия. Сегодня далеко не каждый пенсионер может позволить себе путешествие. В рамках проекта «Все вместе в кругосветку» организуются «поездки» по программе виртуального туризма по памятным, историческим, заповедным и святым местам для пожилых людей.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Виртуальный туризм – это интересное и перспективное направление, нацеленное на сохранение здоровья, организацию досуга граждан пожилого возраста, расширение кругозора посредством проведения виртуальных экскурсий, повышение уровня социальной адаптации посредством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социокультурной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реабилитации пожилых людей, развитие их интереса к истории, культуре и окружающему миру и улучшению эмоционального состояния.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Виртуальный туризм позволяет поддерживать не только положительное эмоциональное состояние пожилых людей, но и налаживать новые социальные связи, информационно обогащает и формирует активную жизненную позицию.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glbuh\Рабочий стол\vibrance_29_12344_oboi_svezhij_volnistyj_fon_2560x192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0"/>
            <a:ext cx="7858180" cy="6143644"/>
          </a:xfrm>
        </p:spPr>
        <p:txBody>
          <a:bodyPr>
            <a:normAutofit fontScale="70000" lnSpcReduction="20000"/>
          </a:bodyPr>
          <a:lstStyle/>
          <a:p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Цель: 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Повышение социальной активности граждан пожилого возраста путем удовлетворения их потребностей в организации виртуальных путешествий.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Задачи: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	разработка и реализация виртуальных экскурсионных программ для граждан пожилого возраста;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	удовлетворение потребностей граждан пожилого возраста в культурном отдыхе, поддержке интереса к жизни, чувства уважения в себе и обществу в целом;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	формирование ресурса по обеспечению популяризации тех или иных туристских направлений;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	преодоление социальной изоляции;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	развитие интереса к истории родного края, знакомство с памятниками истории и архитектуры;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6.	проведение </a:t>
            </a:r>
            <a:r>
              <a:rPr lang="ru-RU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культурно-досуговых</a:t>
            </a:r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 образовательных мероприятий.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glbuh\Рабочий стол\vibrance_29_12344_oboi_svezhij_volnistyj_fon_2560x192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642918"/>
            <a:ext cx="7858180" cy="5500726"/>
          </a:xfrm>
        </p:spPr>
        <p:txBody>
          <a:bodyPr>
            <a:normAutofit/>
          </a:bodyPr>
          <a:lstStyle/>
          <a:p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Сроки реализации проекта</a:t>
            </a:r>
          </a:p>
          <a:p>
            <a:r>
              <a:rPr lang="ru-RU" sz="4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01.08.2020-01.08.2021</a:t>
            </a:r>
            <a:endParaRPr lang="ru-RU" sz="44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44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Бюджет проекта</a:t>
            </a:r>
          </a:p>
          <a:p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125600 рублей</a:t>
            </a:r>
            <a:endParaRPr lang="ru-RU" sz="4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glbuh\Рабочий стол\vibrance_29_12344_oboi_svezhij_volnistyj_fon_2560x192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642918"/>
            <a:ext cx="7858180" cy="5500726"/>
          </a:xfrm>
        </p:spPr>
        <p:txBody>
          <a:bodyPr/>
          <a:lstStyle/>
          <a:p>
            <a:endParaRPr lang="ru-RU" dirty="0" smtClean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Целевая группа проекта</a:t>
            </a:r>
          </a:p>
          <a:p>
            <a:endParaRPr lang="ru-RU" dirty="0" smtClean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Люди пожилого возраста, проживающие на территории Лебедянского района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glbuh\Рабочий стол\vibrance_29_12344_oboi_svezhij_volnistyj_fon_2560x192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642918"/>
            <a:ext cx="7858180" cy="5500726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Количественные показатели: 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Общая целевая группа проекта – 300 граждан пожилого возраста;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Количество информационных буклетов о проекте – 3;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Количество мероприятий, направленных на распространение полученного опыта – 5. 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glbuh\Рабочий стол\vibrance_29_12344_oboi_svezhij_volnistyj_fon_2560x192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642918"/>
            <a:ext cx="7858180" cy="5500726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Качественные показатели: 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	Овладение новыми знаниями; 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	Реализация творческого потенциала;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	Совершенствование и развитие способностей;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	Улучшение психологического и социального самочувствия;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	Обретение друзей и единомышленников;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6.     Преодоление чувства одиночества и ненужности;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7.	Повышение самооценки;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8.	Восстановление способности решать собственные проблемы; 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9.	Улучшение физического состояния.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glbuh\Рабочий стол\vibrance_29_12344_oboi_svezhij_volnistyj_fon_2560x192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357166"/>
            <a:ext cx="8429684" cy="6072230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Порядок контроля и оценки результатов проекта</a:t>
            </a:r>
          </a:p>
          <a:p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Основной системой контроля качества и результативности реализации проекта "Давайте вместе в кругосветку" станет показатель вовлеченных пожилых людей на момент начала реализации проекта, в течении и в конце проекта, а также количество проведенных виртуальных экскурсий за время реализации проекта.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310</Words>
  <Application>Microsoft Office PowerPoint</Application>
  <PresentationFormat>Экран (4:3)</PresentationFormat>
  <Paragraphs>50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buh</cp:lastModifiedBy>
  <cp:revision>4</cp:revision>
  <dcterms:modified xsi:type="dcterms:W3CDTF">2020-07-21T07:41:02Z</dcterms:modified>
</cp:coreProperties>
</file>