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1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4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8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2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2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7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9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19B0F-DA99-4C45-85E9-9EBCBCB30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Реставрация деревянных домов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788254-E10A-44F9-A123-1F99B6CA0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Герман Петрович Якимов</a:t>
            </a:r>
          </a:p>
          <a:p>
            <a:r>
              <a:rPr lang="ru-RU" dirty="0"/>
              <a:t>Г. Вологда</a:t>
            </a:r>
          </a:p>
        </p:txBody>
      </p:sp>
    </p:spTree>
    <p:extLst>
      <p:ext uri="{BB962C8B-B14F-4D97-AF65-F5344CB8AC3E}">
        <p14:creationId xmlns:p14="http://schemas.microsoft.com/office/powerpoint/2010/main" val="31730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45978-12E2-44E8-963F-A6FABBC2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 с лилиями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D06E84-0659-4954-8193-2623F4D8C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8" t="1263" r="1847" b="50464"/>
          <a:stretch/>
        </p:blipFill>
        <p:spPr>
          <a:xfrm>
            <a:off x="1927665" y="1828800"/>
            <a:ext cx="3273509" cy="214758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2FFFA2-AA55-4A0B-870E-EFA47A188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069" y="1971413"/>
            <a:ext cx="1963713" cy="2617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48538A-3DB2-4B77-B054-F31F488FC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071" y="4673056"/>
            <a:ext cx="1963712" cy="14727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3D0E9E-563D-4731-BB7B-797490B7345C}"/>
              </a:ext>
            </a:extLst>
          </p:cNvPr>
          <p:cNvSpPr txBox="1"/>
          <p:nvPr/>
        </p:nvSpPr>
        <p:spPr>
          <a:xfrm>
            <a:off x="266895" y="2065353"/>
            <a:ext cx="1660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 реставрации</a:t>
            </a:r>
          </a:p>
          <a:p>
            <a:r>
              <a:rPr lang="ru-RU" dirty="0"/>
              <a:t>Начало 2000-х.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353CD2-FF30-4DAC-8F94-6C2B3A074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665" y="4067822"/>
            <a:ext cx="3273509" cy="21823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8D7C6B-9BC9-4E98-BE67-66998CDC7DF0}"/>
              </a:ext>
            </a:extLst>
          </p:cNvPr>
          <p:cNvSpPr txBox="1"/>
          <p:nvPr/>
        </p:nvSpPr>
        <p:spPr>
          <a:xfrm>
            <a:off x="266895" y="4406348"/>
            <a:ext cx="1660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реставрации</a:t>
            </a:r>
          </a:p>
          <a:p>
            <a:r>
              <a:rPr lang="ru-RU" dirty="0"/>
              <a:t>2017 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1CCE44-D853-45EC-950B-C292D8B10D75}"/>
              </a:ext>
            </a:extLst>
          </p:cNvPr>
          <p:cNvSpPr txBox="1"/>
          <p:nvPr/>
        </p:nvSpPr>
        <p:spPr>
          <a:xfrm>
            <a:off x="5342925" y="2822220"/>
            <a:ext cx="2192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Приспособление</a:t>
            </a:r>
          </a:p>
          <a:p>
            <a:r>
              <a:rPr lang="ru-RU" dirty="0"/>
              <a:t> дома:</a:t>
            </a:r>
          </a:p>
          <a:p>
            <a:r>
              <a:rPr lang="ru-RU" dirty="0"/>
              <a:t>Музейные экспозиции</a:t>
            </a:r>
          </a:p>
          <a:p>
            <a:r>
              <a:rPr lang="ru-RU" dirty="0"/>
              <a:t>Фотозоны</a:t>
            </a:r>
          </a:p>
          <a:p>
            <a:r>
              <a:rPr lang="ru-RU" dirty="0"/>
              <a:t>Цветочный магазин</a:t>
            </a:r>
          </a:p>
          <a:p>
            <a:r>
              <a:rPr lang="ru-RU" dirty="0"/>
              <a:t>Творческие </a:t>
            </a:r>
            <a:r>
              <a:rPr lang="ru-RU" dirty="0" err="1"/>
              <a:t>масткрские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A8A7563-69A9-49B0-BA52-A7121F6F7C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234"/>
          <a:stretch/>
        </p:blipFill>
        <p:spPr>
          <a:xfrm>
            <a:off x="9568426" y="1971413"/>
            <a:ext cx="2356679" cy="4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3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F78B6-EAB6-466A-8B42-07971E1B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 </a:t>
            </a:r>
            <a:r>
              <a:rPr lang="ru-RU" dirty="0" err="1"/>
              <a:t>Извощикова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235DAE-0F1E-4612-97E6-84804D900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494" y="1844931"/>
            <a:ext cx="3374433" cy="22530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11965B-58CF-45EA-B8E1-B46A7CCA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291" y="4097962"/>
            <a:ext cx="3362636" cy="21906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757ABF-054D-4101-A22C-0BC9C1EA2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689" y="4097959"/>
            <a:ext cx="3275991" cy="21839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D1222F-F395-4C4B-A580-B02F8B776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689" y="1844931"/>
            <a:ext cx="1596982" cy="2129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A622EF-DF1B-4053-A4BA-2BD36E1DCB31}"/>
              </a:ext>
            </a:extLst>
          </p:cNvPr>
          <p:cNvSpPr txBox="1"/>
          <p:nvPr/>
        </p:nvSpPr>
        <p:spPr>
          <a:xfrm>
            <a:off x="385894" y="2323750"/>
            <a:ext cx="1510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 реставрации</a:t>
            </a:r>
          </a:p>
          <a:p>
            <a:r>
              <a:rPr lang="ru-RU" dirty="0"/>
              <a:t>2012 г.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B46FB8-7B55-4F1C-9133-81D91D8F3397}"/>
              </a:ext>
            </a:extLst>
          </p:cNvPr>
          <p:cNvSpPr txBox="1"/>
          <p:nvPr/>
        </p:nvSpPr>
        <p:spPr>
          <a:xfrm>
            <a:off x="385894" y="4672668"/>
            <a:ext cx="1510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реставрации</a:t>
            </a:r>
          </a:p>
          <a:p>
            <a:r>
              <a:rPr lang="ru-RU" dirty="0"/>
              <a:t>2019 г.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68480-A56E-4453-ABB2-2CF1E81517BA}"/>
              </a:ext>
            </a:extLst>
          </p:cNvPr>
          <p:cNvSpPr txBox="1"/>
          <p:nvPr/>
        </p:nvSpPr>
        <p:spPr>
          <a:xfrm>
            <a:off x="5711463" y="1893921"/>
            <a:ext cx="2131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Приспособление дома:</a:t>
            </a:r>
          </a:p>
          <a:p>
            <a:r>
              <a:rPr lang="ru-RU" dirty="0"/>
              <a:t>Музейные экспозиции</a:t>
            </a:r>
            <a:br>
              <a:rPr lang="ru-RU" dirty="0"/>
            </a:br>
            <a:r>
              <a:rPr lang="ru-RU" dirty="0"/>
              <a:t>Шоу-рум сувениров цветочного магазина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7D5F6B-C6D8-4BD6-88D9-502909976C79}"/>
              </a:ext>
            </a:extLst>
          </p:cNvPr>
          <p:cNvSpPr txBox="1"/>
          <p:nvPr/>
        </p:nvSpPr>
        <p:spPr>
          <a:xfrm>
            <a:off x="5887861" y="4811167"/>
            <a:ext cx="177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Подсветка здания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C684A9D-5A8F-4542-AA8C-6AF6B9486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8960" y="1844931"/>
            <a:ext cx="1596982" cy="21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6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F1CA5-5D1E-4684-AF0D-7BE7AB4A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Флигель Дома Дружинина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D20F18-4551-4446-882E-EC5964426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0337" y="1808722"/>
            <a:ext cx="3239739" cy="215982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5B0AB-7BEB-45F3-B668-5A08BF64E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24" y="1808722"/>
            <a:ext cx="2885023" cy="21598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F36B72-791C-4153-8EE5-9AA3B8B31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424" y="4119550"/>
            <a:ext cx="2885023" cy="21658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BEF074-5F4A-4895-ACA1-0DE59A3CB6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826" b="26962"/>
          <a:stretch/>
        </p:blipFill>
        <p:spPr>
          <a:xfrm>
            <a:off x="7670337" y="4007677"/>
            <a:ext cx="3239740" cy="22985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6ED315-1288-4853-9412-DB90C9261004}"/>
              </a:ext>
            </a:extLst>
          </p:cNvPr>
          <p:cNvSpPr txBox="1"/>
          <p:nvPr/>
        </p:nvSpPr>
        <p:spPr>
          <a:xfrm>
            <a:off x="151002" y="2426970"/>
            <a:ext cx="180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 </a:t>
            </a:r>
          </a:p>
          <a:p>
            <a:r>
              <a:rPr lang="ru-RU" dirty="0"/>
              <a:t>реставрации</a:t>
            </a:r>
          </a:p>
          <a:p>
            <a:r>
              <a:rPr lang="ru-RU" dirty="0"/>
              <a:t>Начало 2000-х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6EE489-9B19-49A2-B1B2-223BD4206331}"/>
              </a:ext>
            </a:extLst>
          </p:cNvPr>
          <p:cNvSpPr txBox="1"/>
          <p:nvPr/>
        </p:nvSpPr>
        <p:spPr>
          <a:xfrm>
            <a:off x="151002" y="4695304"/>
            <a:ext cx="180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реставрации</a:t>
            </a:r>
          </a:p>
          <a:p>
            <a:r>
              <a:rPr lang="ru-RU" dirty="0"/>
              <a:t>2021 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E0DB6E-149A-48F3-940E-6E1DED337E56}"/>
              </a:ext>
            </a:extLst>
          </p:cNvPr>
          <p:cNvSpPr txBox="1"/>
          <p:nvPr/>
        </p:nvSpPr>
        <p:spPr>
          <a:xfrm>
            <a:off x="5410293" y="1811226"/>
            <a:ext cx="2100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Приспособление дома:</a:t>
            </a:r>
          </a:p>
          <a:p>
            <a:r>
              <a:rPr lang="ru-RU" dirty="0"/>
              <a:t>Цветочный магазин</a:t>
            </a:r>
          </a:p>
          <a:p>
            <a:r>
              <a:rPr lang="ru-RU" dirty="0"/>
              <a:t>Музейные экспозиции</a:t>
            </a:r>
          </a:p>
          <a:p>
            <a:r>
              <a:rPr lang="ru-RU" dirty="0"/>
              <a:t>Выставочный зал</a:t>
            </a:r>
          </a:p>
          <a:p>
            <a:r>
              <a:rPr lang="ru-RU" dirty="0"/>
              <a:t>Зал для деловых встреч</a:t>
            </a: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A6C54-1A18-4692-80D8-D6A0D3E16140}"/>
              </a:ext>
            </a:extLst>
          </p:cNvPr>
          <p:cNvSpPr txBox="1"/>
          <p:nvPr/>
        </p:nvSpPr>
        <p:spPr>
          <a:xfrm>
            <a:off x="5410293" y="4879331"/>
            <a:ext cx="183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Благоустройство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383207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627F6-D8E3-43CE-B241-BE2D3B0C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 </a:t>
            </a:r>
            <a:r>
              <a:rPr lang="ru-RU" dirty="0" err="1"/>
              <a:t>Засецких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07DA73-484E-4D71-A244-00151D2B6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140" y="1869513"/>
            <a:ext cx="4143276" cy="2330593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EA5E27-08F1-4E79-B2FC-D0723BD8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954" y="4332260"/>
            <a:ext cx="4646327" cy="1951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F59923-EA5E-4A0E-A8D1-03C30D5C445E}"/>
              </a:ext>
            </a:extLst>
          </p:cNvPr>
          <p:cNvSpPr txBox="1"/>
          <p:nvPr/>
        </p:nvSpPr>
        <p:spPr>
          <a:xfrm>
            <a:off x="444617" y="2573145"/>
            <a:ext cx="154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 перед реставрацией</a:t>
            </a:r>
          </a:p>
          <a:p>
            <a:r>
              <a:rPr lang="ru-RU" dirty="0"/>
              <a:t>2020 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87A59-6F75-421A-947A-FD249357657A}"/>
              </a:ext>
            </a:extLst>
          </p:cNvPr>
          <p:cNvSpPr txBox="1"/>
          <p:nvPr/>
        </p:nvSpPr>
        <p:spPr>
          <a:xfrm>
            <a:off x="385894" y="4984640"/>
            <a:ext cx="160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реставрации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ACEE6F-5B26-4157-AD70-C05C70A1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216" y="2891541"/>
            <a:ext cx="2371840" cy="31657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C8C045-50F8-4E33-9CE4-21480D2D6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265" y="2891541"/>
            <a:ext cx="2371841" cy="31657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0187E0-91B4-44BD-80C3-954C9ACAF4B9}"/>
              </a:ext>
            </a:extLst>
          </p:cNvPr>
          <p:cNvSpPr txBox="1"/>
          <p:nvPr/>
        </p:nvSpPr>
        <p:spPr>
          <a:xfrm>
            <a:off x="7015216" y="2315470"/>
            <a:ext cx="474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доме сохранились старинные печи</a:t>
            </a:r>
          </a:p>
        </p:txBody>
      </p:sp>
    </p:spTree>
    <p:extLst>
      <p:ext uri="{BB962C8B-B14F-4D97-AF65-F5344CB8AC3E}">
        <p14:creationId xmlns:p14="http://schemas.microsoft.com/office/powerpoint/2010/main" val="23238926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43</TotalTime>
  <Words>99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Ретро</vt:lpstr>
      <vt:lpstr>Реставрация деревянных домов</vt:lpstr>
      <vt:lpstr>Дом с лилиями</vt:lpstr>
      <vt:lpstr>Дом Извощикова</vt:lpstr>
      <vt:lpstr>Флигель Дома Дружинина</vt:lpstr>
      <vt:lpstr>Дом Засецких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Реставрация деревянных домов</dc:title>
  <dc:creator>user</dc:creator>
  <cp:lastModifiedBy>user</cp:lastModifiedBy>
  <cp:revision>5</cp:revision>
  <dcterms:created xsi:type="dcterms:W3CDTF">2021-03-23T14:01:13Z</dcterms:created>
  <dcterms:modified xsi:type="dcterms:W3CDTF">2021-03-23T14:44:25Z</dcterms:modified>
</cp:coreProperties>
</file>