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63" r:id="rId3"/>
    <p:sldId id="264" r:id="rId4"/>
    <p:sldId id="265" r:id="rId5"/>
    <p:sldId id="267" r:id="rId6"/>
    <p:sldId id="268" r:id="rId7"/>
    <p:sldId id="270" r:id="rId8"/>
  </p:sldIdLst>
  <p:sldSz cx="9144000" cy="6858000" type="screen4x3"/>
  <p:notesSz cx="6858000" cy="9144000"/>
  <p:embeddedFontLst>
    <p:embeddedFont>
      <p:font typeface="Matilda" panose="020B0604020202020204" charset="0"/>
      <p:regular r:id="rId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EFAD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47946" y="1988840"/>
            <a:ext cx="6984241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7200" b="1" dirty="0" smtClean="0">
                <a:ln w="11430"/>
                <a:gradFill>
                  <a:gsLst>
                    <a:gs pos="0">
                      <a:schemeClr val="accent3">
                        <a:lumMod val="20000"/>
                        <a:lumOff val="80000"/>
                      </a:schemeClr>
                    </a:gs>
                    <a:gs pos="1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69000">
                      <a:srgbClr val="339933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atilda" pitchFamily="2" charset="0"/>
                <a:ea typeface="+mj-ea"/>
                <a:cs typeface="+mj-cs"/>
              </a:rPr>
              <a:t>Экологическая викторина</a:t>
            </a:r>
            <a:endParaRPr kumimoji="0" lang="ru-RU" sz="72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3">
                      <a:lumMod val="20000"/>
                      <a:lumOff val="80000"/>
                    </a:schemeClr>
                  </a:gs>
                  <a:gs pos="1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69000">
                    <a:srgbClr val="339933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846" y="4581128"/>
            <a:ext cx="3960440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Что не наносит вред природе?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10" name="Рисунок 9" descr="4719145_stock-vector-pollution-conce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1" y="1643050"/>
            <a:ext cx="2190765" cy="1643074"/>
          </a:xfrm>
          <a:prstGeom prst="rect">
            <a:avLst/>
          </a:prstGeom>
        </p:spPr>
      </p:pic>
      <p:pic>
        <p:nvPicPr>
          <p:cNvPr id="15" name="Рисунок 14" descr="4719145_stock-vector-pollution-conce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923" y="1571612"/>
            <a:ext cx="2057413" cy="1714512"/>
          </a:xfrm>
          <a:prstGeom prst="rect">
            <a:avLst/>
          </a:prstGeom>
        </p:spPr>
      </p:pic>
      <p:pic>
        <p:nvPicPr>
          <p:cNvPr id="16" name="Рисунок 15" descr="4719145_stock-vector-pollution-concep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9138" y="3857628"/>
            <a:ext cx="2023193" cy="1785950"/>
          </a:xfrm>
          <a:prstGeom prst="rect">
            <a:avLst/>
          </a:prstGeom>
        </p:spPr>
      </p:pic>
      <p:pic>
        <p:nvPicPr>
          <p:cNvPr id="17" name="Рисунок 16" descr="4719145_stock-vector-pollution-concep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0019" y="3857627"/>
            <a:ext cx="1985319" cy="18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9208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Какой транспорт самый безопасный для окружающей среды?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8" name="Рисунок 7" descr="73d6d285f20975646b69ef4e5db9bd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1857364"/>
            <a:ext cx="2438400" cy="1428760"/>
          </a:xfrm>
          <a:prstGeom prst="rect">
            <a:avLst/>
          </a:prstGeom>
        </p:spPr>
      </p:pic>
      <p:pic>
        <p:nvPicPr>
          <p:cNvPr id="12" name="Рисунок 11" descr="73d6d285f20975646b69ef4e5db9bd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43042" y="4071942"/>
            <a:ext cx="2357454" cy="1636776"/>
          </a:xfrm>
          <a:prstGeom prst="rect">
            <a:avLst/>
          </a:prstGeom>
        </p:spPr>
      </p:pic>
      <p:pic>
        <p:nvPicPr>
          <p:cNvPr id="13" name="Рисунок 12" descr="73d6d285f20975646b69ef4e5db9bd0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3133" y="1571612"/>
            <a:ext cx="2353643" cy="1636776"/>
          </a:xfrm>
          <a:prstGeom prst="rect">
            <a:avLst/>
          </a:prstGeom>
        </p:spPr>
      </p:pic>
      <p:pic>
        <p:nvPicPr>
          <p:cNvPr id="14" name="Рисунок 13" descr="73d6d285f20975646b69ef4e5db9bd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4149593"/>
            <a:ext cx="2438400" cy="162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Какой знак здесь лишний?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21f92a1f3c2583e75c18ca797b37d8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571612"/>
            <a:ext cx="2000264" cy="2000264"/>
          </a:xfrm>
          <a:prstGeom prst="rect">
            <a:avLst/>
          </a:prstGeom>
        </p:spPr>
      </p:pic>
      <p:pic>
        <p:nvPicPr>
          <p:cNvPr id="8" name="Рисунок 7" descr="21f92a1f3c2583e75c18ca797b37d8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00496" y="1571612"/>
            <a:ext cx="1928826" cy="1928826"/>
          </a:xfrm>
          <a:prstGeom prst="rect">
            <a:avLst/>
          </a:prstGeom>
        </p:spPr>
      </p:pic>
      <p:pic>
        <p:nvPicPr>
          <p:cNvPr id="9" name="Рисунок 8" descr="21f92a1f3c2583e75c18ca797b37d85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4071942"/>
            <a:ext cx="1928826" cy="1928826"/>
          </a:xfrm>
          <a:prstGeom prst="rect">
            <a:avLst/>
          </a:prstGeom>
        </p:spPr>
      </p:pic>
      <p:pic>
        <p:nvPicPr>
          <p:cNvPr id="10" name="Рисунок 9" descr="21f92a1f3c2583e75c18ca797b37d85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4000504"/>
            <a:ext cx="1928826" cy="1928826"/>
          </a:xfrm>
          <a:prstGeom prst="rect">
            <a:avLst/>
          </a:prstGeom>
        </p:spPr>
      </p:pic>
      <p:pic>
        <p:nvPicPr>
          <p:cNvPr id="11" name="Рисунок 10" descr="21f92a1f3c2583e75c18ca797b37d85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2264" y="1636858"/>
            <a:ext cx="1928826" cy="179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620688"/>
            <a:ext cx="8640960" cy="79208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Что разрешено делать в лесу?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5" name="Рисунок 4" descr="1a92fbfc1d7fb3748337b9e689c5dda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70" y="1500174"/>
            <a:ext cx="1691489" cy="2114550"/>
          </a:xfrm>
          <a:prstGeom prst="rect">
            <a:avLst/>
          </a:prstGeom>
        </p:spPr>
      </p:pic>
      <p:pic>
        <p:nvPicPr>
          <p:cNvPr id="6" name="Рисунок 5" descr="1a92fbfc1d7fb3748337b9e689c5dda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643050"/>
            <a:ext cx="2286016" cy="1878829"/>
          </a:xfrm>
          <a:prstGeom prst="rect">
            <a:avLst/>
          </a:prstGeom>
        </p:spPr>
      </p:pic>
      <p:pic>
        <p:nvPicPr>
          <p:cNvPr id="7" name="Рисунок 6" descr="1a92fbfc1d7fb3748337b9e689c5ddab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143381"/>
            <a:ext cx="2572039" cy="1857388"/>
          </a:xfrm>
          <a:prstGeom prst="rect">
            <a:avLst/>
          </a:prstGeom>
        </p:spPr>
      </p:pic>
      <p:pic>
        <p:nvPicPr>
          <p:cNvPr id="8" name="Рисунок 7" descr="1a92fbfc1d7fb3748337b9e689c5ddab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18" y="4214818"/>
            <a:ext cx="2009775" cy="1866857"/>
          </a:xfrm>
          <a:prstGeom prst="rect">
            <a:avLst/>
          </a:prstGeom>
        </p:spPr>
      </p:pic>
      <p:pic>
        <p:nvPicPr>
          <p:cNvPr id="9" name="Рисунок 8" descr="1a92fbfc1d7fb3748337b9e689c5ddab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1714488"/>
            <a:ext cx="2009775" cy="17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0960" cy="79208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Как правильно собирать грибы и ягоды?</a:t>
            </a:r>
            <a:endParaRPr lang="ru-R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pic>
        <p:nvPicPr>
          <p:cNvPr id="6" name="Рисунок 5" descr="1a92fbfc1d7fb3748337b9e689c5dda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2000240"/>
            <a:ext cx="2286016" cy="1524010"/>
          </a:xfrm>
          <a:prstGeom prst="rect">
            <a:avLst/>
          </a:prstGeom>
        </p:spPr>
      </p:pic>
      <p:pic>
        <p:nvPicPr>
          <p:cNvPr id="7" name="Рисунок 6" descr="1a92fbfc1d7fb3748337b9e689c5dda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143380"/>
            <a:ext cx="1857388" cy="1857388"/>
          </a:xfrm>
          <a:prstGeom prst="rect">
            <a:avLst/>
          </a:prstGeom>
        </p:spPr>
      </p:pic>
      <p:pic>
        <p:nvPicPr>
          <p:cNvPr id="8" name="Рисунок 7" descr="1a92fbfc1d7fb3748337b9e689c5dda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3042" y="4429132"/>
            <a:ext cx="2299138" cy="1531261"/>
          </a:xfrm>
          <a:prstGeom prst="rect">
            <a:avLst/>
          </a:prstGeom>
        </p:spPr>
      </p:pic>
      <p:pic>
        <p:nvPicPr>
          <p:cNvPr id="10" name="Рисунок 9" descr="1a92fbfc1d7fb3748337b9e689c5dda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18" y="2071678"/>
            <a:ext cx="1857388" cy="12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642918"/>
            <a:ext cx="8426646" cy="442915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Молодцы!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7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В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ы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–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настоящие защитники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природы!</a:t>
            </a:r>
            <a:endParaRPr lang="ru-RU" sz="7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4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6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Times New Roman</vt:lpstr>
      <vt:lpstr>Matilda</vt:lpstr>
      <vt:lpstr>Arial</vt:lpstr>
      <vt:lpstr>Тема Office</vt:lpstr>
      <vt:lpstr>Презентация PowerPoint</vt:lpstr>
      <vt:lpstr>Что не наносит вред природе?</vt:lpstr>
      <vt:lpstr>Какой транспорт самый безопасный для окружающей среды?</vt:lpstr>
      <vt:lpstr>Какой знак здесь лишний?</vt:lpstr>
      <vt:lpstr>Что разрешено делать в лесу?</vt:lpstr>
      <vt:lpstr>Как правильно собирать грибы и ягоды?</vt:lpstr>
      <vt:lpstr>Молодцы! Вы – настоящие защитники природы!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50</cp:revision>
  <dcterms:created xsi:type="dcterms:W3CDTF">2013-08-23T08:38:35Z</dcterms:created>
  <dcterms:modified xsi:type="dcterms:W3CDTF">2025-04-11T03:24:06Z</dcterms:modified>
</cp:coreProperties>
</file>