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6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4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2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5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7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6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7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8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7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1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6C59-7AD7-4B56-B145-492C24D3186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4952-58D1-4123-949E-02F371C60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4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42" y="914400"/>
            <a:ext cx="5686728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1742" y="6044184"/>
            <a:ext cx="35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Общественная организация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13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Пошив госпитальных изделий (под аппарат </a:t>
            </a:r>
            <a:r>
              <a:rPr lang="ru-RU" sz="3600" b="1" dirty="0" err="1"/>
              <a:t>Илизарова</a:t>
            </a:r>
            <a:r>
              <a:rPr lang="ru-RU" sz="3600" b="1" dirty="0"/>
              <a:t>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/>
              <a:t>Пошив </a:t>
            </a:r>
            <a:r>
              <a:rPr lang="ru-RU" b="0" dirty="0" smtClean="0"/>
              <a:t>для </a:t>
            </a:r>
            <a:r>
              <a:rPr lang="ru-RU" b="0" dirty="0"/>
              <a:t>раненых участников СВО госпитальных трусов под аппарат </a:t>
            </a:r>
            <a:r>
              <a:rPr lang="ru-RU" b="0" dirty="0" err="1" smtClean="0"/>
              <a:t>Илизарова</a:t>
            </a:r>
            <a:r>
              <a:rPr lang="ru-RU" b="0" dirty="0" smtClean="0"/>
              <a:t> (распашные, на липучках)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8" y="2506687"/>
            <a:ext cx="2763441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05748"/>
            <a:ext cx="5183188" cy="823912"/>
          </a:xfrm>
        </p:spPr>
        <p:txBody>
          <a:bodyPr>
            <a:normAutofit fontScale="70000" lnSpcReduction="20000"/>
          </a:bodyPr>
          <a:lstStyle/>
          <a:p>
            <a:r>
              <a:rPr lang="ru-RU" b="0" dirty="0"/>
              <a:t>Мы предоставляем все материалы и оборудование, обучаем, сопровождаем на всех этапах изготовления, </a:t>
            </a:r>
            <a:r>
              <a:rPr lang="ru-RU" b="0" dirty="0" smtClean="0"/>
              <a:t>возможен крой и </a:t>
            </a:r>
            <a:r>
              <a:rPr lang="ru-RU" b="0" dirty="0"/>
              <a:t>отшив на дому.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94" y="2506687"/>
            <a:ext cx="2763441" cy="36845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31" y="2505075"/>
            <a:ext cx="2735148" cy="36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0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Пошив вкладышей для сапог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05748"/>
            <a:ext cx="5157787" cy="823912"/>
          </a:xfrm>
        </p:spPr>
        <p:txBody>
          <a:bodyPr>
            <a:noAutofit/>
          </a:bodyPr>
          <a:lstStyle/>
          <a:p>
            <a:r>
              <a:rPr lang="ru-RU" sz="1800" b="0" dirty="0"/>
              <a:t>В целях создания более комфортных условий и сохранения </a:t>
            </a:r>
            <a:r>
              <a:rPr lang="ru-RU" sz="1800" b="0" dirty="0" smtClean="0"/>
              <a:t>здоровья участников СВО осуществляем пошив вкладышей из тонкого войлока для резиновых сапог </a:t>
            </a:r>
            <a:endParaRPr lang="ru-RU" sz="1800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70" y="2525541"/>
            <a:ext cx="2968641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dirty="0"/>
              <a:t>Мы предоставляем все материалы и оборудование, обучаем, сопровождаем на всех этапах изготовления, возможен </a:t>
            </a:r>
            <a:r>
              <a:rPr lang="ru-RU" b="0" dirty="0" smtClean="0"/>
              <a:t>отшив </a:t>
            </a:r>
            <a:r>
              <a:rPr lang="ru-RU" b="0" dirty="0"/>
              <a:t>на дому.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7328" y="2528764"/>
            <a:ext cx="3056905" cy="4305824"/>
          </a:xfrm>
        </p:spPr>
      </p:pic>
    </p:spTree>
    <p:extLst>
      <p:ext uri="{BB962C8B-B14F-4D97-AF65-F5344CB8AC3E}">
        <p14:creationId xmlns:p14="http://schemas.microsoft.com/office/powerpoint/2010/main" val="99851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Печать изделий для СВО на 3D принтере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34" y="3583182"/>
            <a:ext cx="3545263" cy="26589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7" y="1890791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97" y="2631663"/>
            <a:ext cx="2707850" cy="36104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26" y="1214521"/>
            <a:ext cx="2822478" cy="1904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2825" y="1321356"/>
            <a:ext cx="5109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Всем желающим, имеющим 3D принтер, предлагаем присоединиться </a:t>
            </a:r>
            <a:r>
              <a:rPr lang="ru-RU" sz="1400" dirty="0"/>
              <a:t>к печати изделий из пластика для нужд СВО по </a:t>
            </a:r>
            <a:r>
              <a:rPr lang="ru-RU" sz="1400" dirty="0" smtClean="0"/>
              <a:t>предоставленным нами файлам на </a:t>
            </a:r>
            <a:r>
              <a:rPr lang="ru-RU" sz="1400" dirty="0"/>
              <a:t>дому</a:t>
            </a:r>
            <a:r>
              <a:rPr lang="ru-RU" sz="1000" dirty="0"/>
              <a:t>.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342741" y="3058842"/>
            <a:ext cx="404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Изделия разной направленности, как для военных целей, так и для медицинских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47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окопных свечей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282045"/>
            <a:ext cx="5157787" cy="1100481"/>
          </a:xfrm>
        </p:spPr>
        <p:txBody>
          <a:bodyPr>
            <a:normAutofit fontScale="62500" lnSpcReduction="20000"/>
          </a:bodyPr>
          <a:lstStyle/>
          <a:p>
            <a:r>
              <a:rPr lang="ru-RU" b="0" dirty="0"/>
              <a:t>Свеча длительного горения, </a:t>
            </a:r>
            <a:r>
              <a:rPr lang="ru-RU" b="0" dirty="0" smtClean="0"/>
              <a:t>безопасный и компактный источник </a:t>
            </a:r>
            <a:r>
              <a:rPr lang="ru-RU" b="0" dirty="0"/>
              <a:t>света и тепла. Может гореть до 8 часов. </a:t>
            </a:r>
            <a:r>
              <a:rPr lang="ru-RU" b="0" dirty="0" smtClean="0"/>
              <a:t>Основная </a:t>
            </a:r>
            <a:r>
              <a:rPr lang="ru-RU" b="0" dirty="0"/>
              <a:t>функция </a:t>
            </a:r>
            <a:r>
              <a:rPr lang="ru-RU" b="0" dirty="0" smtClean="0"/>
              <a:t>окопной/блиндажной </a:t>
            </a:r>
            <a:r>
              <a:rPr lang="ru-RU" b="0" dirty="0"/>
              <a:t>свечи это: освещение, локальный обогрев кистей рук (без касания корпуса), разогрев небольшого количества жидкости или пищи (в металлической </a:t>
            </a:r>
            <a:r>
              <a:rPr lang="ru-RU" b="0" dirty="0" smtClean="0"/>
              <a:t>посуде/таре).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282045"/>
            <a:ext cx="5183188" cy="1100481"/>
          </a:xfrm>
        </p:spPr>
        <p:txBody>
          <a:bodyPr>
            <a:normAutofit/>
          </a:bodyPr>
          <a:lstStyle/>
          <a:p>
            <a:r>
              <a:rPr lang="ru-RU" sz="1600" b="0" dirty="0"/>
              <a:t>Мы предоставляем все материалы и оборудование, обучаем, сопровождаем на всех этапах изготовления. </a:t>
            </a:r>
            <a:r>
              <a:rPr lang="ru-RU" sz="1600" b="0" dirty="0" smtClean="0"/>
              <a:t> </a:t>
            </a:r>
            <a:endParaRPr lang="ru-RU" sz="16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7624"/>
            <a:ext cx="2763441" cy="36845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13" y="2627624"/>
            <a:ext cx="2763441" cy="36845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55" y="2627624"/>
            <a:ext cx="2763441" cy="3684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01" y="2627624"/>
            <a:ext cx="2700295" cy="36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3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41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Кроме того, наши волонтеры помогают в сборе, формировании </a:t>
            </a:r>
            <a:r>
              <a:rPr lang="ru-RU" sz="2800" dirty="0"/>
              <a:t>и </a:t>
            </a:r>
            <a:r>
              <a:rPr lang="ru-RU" sz="2800" dirty="0" smtClean="0"/>
              <a:t>транспортировки </a:t>
            </a:r>
            <a:r>
              <a:rPr lang="ru-RU" sz="2800" dirty="0"/>
              <a:t>гуманитарных </a:t>
            </a:r>
            <a:r>
              <a:rPr lang="ru-RU" sz="2800" dirty="0" smtClean="0"/>
              <a:t>грузов, материалов и оборудования , волонтеров,  оказывают помощь </a:t>
            </a:r>
            <a:r>
              <a:rPr lang="ru-RU" sz="2800" dirty="0"/>
              <a:t>в ремонте </a:t>
            </a:r>
            <a:r>
              <a:rPr lang="ru-RU" sz="2800" dirty="0" smtClean="0"/>
              <a:t>автотехники и иной технической помощи, </a:t>
            </a:r>
            <a:r>
              <a:rPr lang="ru-RU" sz="2800" dirty="0"/>
              <a:t>подержании её в рабочем состоянии, организация </a:t>
            </a:r>
            <a:r>
              <a:rPr lang="ru-RU" sz="2800" dirty="0" smtClean="0"/>
              <a:t>автопробегов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7336" y="2392757"/>
            <a:ext cx="4452592" cy="415250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6" y="1852636"/>
            <a:ext cx="2646759" cy="352901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10" y="1744926"/>
            <a:ext cx="2043063" cy="2724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82" y="1789442"/>
            <a:ext cx="2069576" cy="16546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27" y="3617143"/>
            <a:ext cx="2150686" cy="28675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78" y="4613063"/>
            <a:ext cx="2576268" cy="1932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62" y="1714995"/>
            <a:ext cx="2118867" cy="21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9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63268" y="-130365"/>
            <a:ext cx="8129016" cy="2387600"/>
          </a:xfrm>
        </p:spPr>
        <p:txBody>
          <a:bodyPr>
            <a:normAutofit/>
          </a:bodyPr>
          <a:lstStyle/>
          <a:p>
            <a:r>
              <a:rPr lang="ru-RU" sz="16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ОБЛАСТНАЯ РЕГИОНАЛЬНАЯ ОБЩЕСТВЕННАЯ ОРГАНИЗАЦИЯ СОДЕЙСТВИЯ РАЗВИТИЮ АВТОМОБИЛЬНОГО СПОРТА "АВТОКЛУБ БРАВЕС 4X4"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240" y="1436913"/>
            <a:ext cx="105914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Автоклуб создан в 2017 году командой единомышленников, любящих автомобили, умеющих работать руками, и способных восстановить "железного коня" и поддерживать его на ходу для организации автопробегов.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Важными целями для себя члены клуба определили не только содействие развитию автомобильного и технических видов спорта и реализации программ в сфере физической культуры, но и в сфере охраны окружающей среды и территорий, имеющих историческое, культурное или природоохранное значение от негативного воздействия автотранспорта. Не менее важно учить молодое поколение правильному поведению на дороге, что является профилактикой дорожно-транспортных происшествий.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важными направлениями деятельности являются содействие гражданскому, патриотическому, в том числе военно-патриотическому воспитанию. Проводятся автопробеги по местам боевой славы, совместно с другими организациями проводятся различные мероприятия.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текущей сложной политической обстановки и в рамках патриотического воспитания уже более года и по настоящее время реализуется проект по оказанию помощи участникам СВО: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координируется деятельность волонтеров по изготовлению необходимого снаряжения (маскировочные сети, тактические носилки, носилки-волокуши,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пятиточечники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(тактические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сидушки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эвакуационные стропы,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изделий, окопные свечи, пошив теплой одежды и головных уборов,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нательного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бельея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госпитального белья и изделий,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вяжутся носки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теплые вещи), сбор гуманитарной помощи.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волонтерами уже сплетено более 100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маскировочных сетей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площадью более 4000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сшито и связанно более 1000 изделий; изготовлено более 3000 окопных свечей.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0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Наша команда</a:t>
            </a:r>
            <a:r>
              <a:rPr lang="ru-RU" sz="1400" dirty="0"/>
              <a:t> </a:t>
            </a:r>
            <a:r>
              <a:rPr lang="ru-RU" sz="1400" dirty="0" smtClean="0"/>
              <a:t>Бравес</a:t>
            </a:r>
            <a:r>
              <a:rPr lang="ru-RU" sz="1400" dirty="0"/>
              <a:t> </a:t>
            </a:r>
            <a:r>
              <a:rPr lang="ru-RU" sz="1100" dirty="0"/>
              <a:t> </a:t>
            </a:r>
            <a:r>
              <a:rPr lang="ru-RU" sz="1400" dirty="0"/>
              <a:t>о</a:t>
            </a:r>
            <a:r>
              <a:rPr lang="ru-RU" sz="1400" dirty="0" smtClean="0"/>
              <a:t>рганизованно </a:t>
            </a:r>
            <a:r>
              <a:rPr lang="ru-RU" sz="1400" dirty="0"/>
              <a:t>поддерживает </a:t>
            </a:r>
            <a:r>
              <a:rPr lang="ru-RU" sz="1400" dirty="0" smtClean="0"/>
              <a:t>ребят, </a:t>
            </a:r>
            <a:r>
              <a:rPr lang="ru-RU" sz="1400" dirty="0"/>
              <a:t>принимающих участие в специальной военной операции. Есть среди нас и те, кто с 14 года не оставались в стороне. Работают штабы, </a:t>
            </a:r>
            <a:r>
              <a:rPr lang="ru-RU" sz="1400" dirty="0" smtClean="0"/>
              <a:t>организовано изготовление маскировочных </a:t>
            </a:r>
            <a:r>
              <a:rPr lang="ru-RU" sz="1400" dirty="0"/>
              <a:t>сетей, носилок, маскхалатов, пятиточечников, </a:t>
            </a:r>
            <a:r>
              <a:rPr lang="ru-RU" sz="1400" dirty="0" smtClean="0"/>
              <a:t>окопных </a:t>
            </a:r>
            <a:r>
              <a:rPr lang="ru-RU" sz="1400" dirty="0"/>
              <a:t>свечей, </a:t>
            </a:r>
            <a:r>
              <a:rPr lang="ru-RU" sz="1400" dirty="0" smtClean="0"/>
              <a:t>госпитальных изделий и теплых вещей, сбор, формирование и транспортировка гуманитарных грузов. Выполняется </a:t>
            </a:r>
            <a:r>
              <a:rPr lang="ru-RU" sz="1400" dirty="0"/>
              <a:t>колоссальная работа! В организации принимают участие и стар и млад, люди разных специальностей. 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67" y="1825625"/>
            <a:ext cx="4351338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56" y="1825625"/>
            <a:ext cx="3362355" cy="4351338"/>
          </a:xfrm>
        </p:spPr>
      </p:pic>
    </p:spTree>
    <p:extLst>
      <p:ext uri="{BB962C8B-B14F-4D97-AF65-F5344CB8AC3E}">
        <p14:creationId xmlns:p14="http://schemas.microsoft.com/office/powerpoint/2010/main" val="322840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Плетение маскировочных </a:t>
            </a:r>
            <a:r>
              <a:rPr lang="ru-RU" b="1" dirty="0" smtClean="0"/>
              <a:t>сетей для СВО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Одно из главных направлений </a:t>
            </a:r>
            <a:r>
              <a:rPr lang="ru-RU" b="0" dirty="0" smtClean="0"/>
              <a:t>нашей волонтерской деятельности</a:t>
            </a:r>
            <a:endParaRPr lang="ru-RU" b="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606040"/>
            <a:ext cx="4912784" cy="365760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smtClean="0"/>
              <a:t>Мы предоставляем все материалы, обучаем, сопровождаем на всех этапах плетения </a:t>
            </a:r>
            <a:endParaRPr lang="ru-RU" b="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606039"/>
            <a:ext cx="4912784" cy="3583623"/>
          </a:xfrm>
        </p:spPr>
      </p:pic>
    </p:spTree>
    <p:extLst>
      <p:ext uri="{BB962C8B-B14F-4D97-AF65-F5344CB8AC3E}">
        <p14:creationId xmlns:p14="http://schemas.microsoft.com/office/powerpoint/2010/main" val="399356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Сборка и пошив тактических носилок для участников СВО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430298"/>
            <a:ext cx="5157787" cy="823912"/>
          </a:xfrm>
        </p:spPr>
        <p:txBody>
          <a:bodyPr>
            <a:normAutofit fontScale="70000" lnSpcReduction="20000"/>
          </a:bodyPr>
          <a:lstStyle/>
          <a:p>
            <a:r>
              <a:rPr lang="ru-RU" b="0" dirty="0"/>
              <a:t>Т</a:t>
            </a:r>
            <a:r>
              <a:rPr lang="ru-RU" b="0" dirty="0" smtClean="0"/>
              <a:t>актические </a:t>
            </a:r>
            <a:r>
              <a:rPr lang="ru-RU" b="0" dirty="0"/>
              <a:t>носилки из </a:t>
            </a:r>
            <a:r>
              <a:rPr lang="ru-RU" b="0" dirty="0" smtClean="0"/>
              <a:t>стропы - </a:t>
            </a:r>
            <a:r>
              <a:rPr lang="ru-RU" b="0" dirty="0"/>
              <a:t>компактные, легкие и очень прочные, необходимы на СВО для транспортировки раненых при их эвакуации.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422" y="1797575"/>
            <a:ext cx="5183188" cy="823912"/>
          </a:xfrm>
        </p:spPr>
        <p:txBody>
          <a:bodyPr>
            <a:normAutofit/>
          </a:bodyPr>
          <a:lstStyle/>
          <a:p>
            <a:r>
              <a:rPr lang="ru-RU" sz="1700" b="0" dirty="0"/>
              <a:t>Мы предоставляем все </a:t>
            </a:r>
            <a:r>
              <a:rPr lang="ru-RU" sz="1700" b="0" dirty="0" smtClean="0"/>
              <a:t>материалы и оборудование, </a:t>
            </a:r>
            <a:r>
              <a:rPr lang="ru-RU" sz="1700" b="0" dirty="0"/>
              <a:t>обучаем, сопровождаем на всех этапах </a:t>
            </a:r>
            <a:r>
              <a:rPr lang="ru-RU" sz="1700" b="0" dirty="0" smtClean="0"/>
              <a:t>изготовления </a:t>
            </a:r>
            <a:endParaRPr lang="ru-RU" sz="1700" b="0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58" y="2439087"/>
            <a:ext cx="4238152" cy="3684588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80" y="2872352"/>
            <a:ext cx="4912784" cy="36845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9" y="2439087"/>
            <a:ext cx="2016821" cy="268909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23" y="2332200"/>
            <a:ext cx="2018711" cy="26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Пошив теплой одежды для участников СВО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0652" y="1293305"/>
            <a:ext cx="3376922" cy="921993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/>
              <a:t>К</a:t>
            </a:r>
            <a:r>
              <a:rPr lang="ru-RU" b="0" dirty="0" smtClean="0"/>
              <a:t>роим </a:t>
            </a:r>
            <a:r>
              <a:rPr lang="ru-RU" b="0" dirty="0"/>
              <a:t>и </a:t>
            </a:r>
            <a:r>
              <a:rPr lang="ru-RU" b="0" dirty="0" smtClean="0"/>
              <a:t>отшиваем теплые толстовки </a:t>
            </a:r>
            <a:r>
              <a:rPr lang="ru-RU" b="0" dirty="0"/>
              <a:t>и </a:t>
            </a:r>
            <a:r>
              <a:rPr lang="ru-RU" b="0" dirty="0" smtClean="0"/>
              <a:t>нательное бельё </a:t>
            </a:r>
            <a:r>
              <a:rPr lang="ru-RU" b="0" dirty="0"/>
              <a:t>из </a:t>
            </a:r>
            <a:r>
              <a:rPr lang="ru-RU" b="0" dirty="0" err="1"/>
              <a:t>флиса</a:t>
            </a:r>
            <a:r>
              <a:rPr lang="ru-RU" b="0" dirty="0"/>
              <a:t> для участников СВО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505075"/>
            <a:ext cx="4912784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4072" y="1681163"/>
            <a:ext cx="5131315" cy="823912"/>
          </a:xfrm>
        </p:spPr>
        <p:txBody>
          <a:bodyPr>
            <a:normAutofit/>
          </a:bodyPr>
          <a:lstStyle/>
          <a:p>
            <a:r>
              <a:rPr lang="ru-RU" sz="1700" b="0" dirty="0"/>
              <a:t>Мы предоставляем все материалы и оборудование, обучаем, сопровождаем на всех этапах </a:t>
            </a:r>
            <a:r>
              <a:rPr lang="ru-RU" sz="1700" b="0" dirty="0" smtClean="0"/>
              <a:t>изготовления, возможен отшив на дому.</a:t>
            </a:r>
            <a:endParaRPr lang="ru-RU" sz="1700" b="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47" y="2505075"/>
            <a:ext cx="2763441" cy="36845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97169" y="1824422"/>
            <a:ext cx="2299552" cy="36900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24" y="4168047"/>
            <a:ext cx="2959923" cy="2036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9" y="1293305"/>
            <a:ext cx="1912643" cy="25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3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Пошив тёплых головных уборов для участников СВО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7101" y="1549188"/>
            <a:ext cx="5157787" cy="823912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/>
              <a:t>В</a:t>
            </a:r>
            <a:r>
              <a:rPr lang="ru-RU" b="0" dirty="0" smtClean="0"/>
              <a:t> </a:t>
            </a:r>
            <a:r>
              <a:rPr lang="ru-RU" b="0" dirty="0"/>
              <a:t>целях создания более комфортных условий и сохранения здоровья осуществляем пошив теплых головных уборов для участников СВО.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78" y="2505075"/>
            <a:ext cx="2763441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49188"/>
            <a:ext cx="5183188" cy="823912"/>
          </a:xfrm>
        </p:spPr>
        <p:txBody>
          <a:bodyPr>
            <a:noAutofit/>
          </a:bodyPr>
          <a:lstStyle/>
          <a:p>
            <a:r>
              <a:rPr lang="ru-RU" sz="1800" b="0" dirty="0"/>
              <a:t>Мы предоставляем все материалы и оборудование, обучаем, сопровождаем на всех этапах изготовления, возможен отшив на дому.</a:t>
            </a:r>
            <a:endParaRPr lang="ru-RU" sz="18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45" y="2505075"/>
            <a:ext cx="2763441" cy="368458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02" y="2456550"/>
            <a:ext cx="2799835" cy="37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Пошив тактических пятиточечников для участников СВО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0" dirty="0"/>
              <a:t>Тактический пятиточечник -специализированная </a:t>
            </a:r>
            <a:r>
              <a:rPr lang="ru-RU" sz="7200" b="0" dirty="0" err="1"/>
              <a:t>сидушка</a:t>
            </a:r>
            <a:r>
              <a:rPr lang="ru-RU" sz="7200" b="0" dirty="0"/>
              <a:t>, водоотталкивающая, теплая, легкая, компактная, раскладывается (можно лежать)</a:t>
            </a:r>
          </a:p>
          <a:p>
            <a:r>
              <a:rPr lang="ru-RU" sz="7200" b="0" dirty="0"/>
              <a:t>Защищает от холода, грязи, влаги, неровных поверхностей.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6" y="2505075"/>
            <a:ext cx="3684588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84887" y="1379504"/>
            <a:ext cx="5183188" cy="823912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/>
              <a:t>Мы предоставляем все материалы и оборудование, обучаем, сопровождаем на всех этапах изготовления, возможен отшив на дому.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82" y="2093119"/>
            <a:ext cx="2572241" cy="4009493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73" y="2423269"/>
            <a:ext cx="4616397" cy="3684588"/>
          </a:xfrm>
        </p:spPr>
      </p:pic>
    </p:spTree>
    <p:extLst>
      <p:ext uri="{BB962C8B-B14F-4D97-AF65-F5344CB8AC3E}">
        <p14:creationId xmlns:p14="http://schemas.microsoft.com/office/powerpoint/2010/main" val="395431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Пошив госпитальных валиков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9801" y="1344720"/>
            <a:ext cx="5157787" cy="823912"/>
          </a:xfrm>
        </p:spPr>
        <p:txBody>
          <a:bodyPr>
            <a:noAutofit/>
          </a:bodyPr>
          <a:lstStyle/>
          <a:p>
            <a:r>
              <a:rPr lang="ru-RU" sz="1800" b="0" dirty="0"/>
              <a:t>В целях облегчения процесса выздоровления в послеоперационный период занимаемся пошивом госпитальных валиков.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4618379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dirty="0"/>
              <a:t>Мы предоставляем все материалы и оборудование, обучаем, сопровождаем на всех этапах изготовления, возможен отшив на </a:t>
            </a:r>
            <a:r>
              <a:rPr lang="ru-RU" b="0" dirty="0" smtClean="0"/>
              <a:t>дому. Набивка производится из наших материалов.</a:t>
            </a:r>
            <a:endParaRPr lang="ru-RU" b="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92" y="2505075"/>
            <a:ext cx="2763441" cy="36845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161" y="2505075"/>
            <a:ext cx="2738227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60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507</Words>
  <Application>Microsoft Office PowerPoint</Application>
  <PresentationFormat>Широкоэкранный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МОСКОВСКАЯ ОБЛАСТНАЯ РЕГИОНАЛЬНАЯ ОБЩЕСТВЕННАЯ ОРГАНИЗАЦИЯ СОДЕЙСТВИЯ РАЗВИТИЮ АВТОМОБИЛЬНОГО СПОРТА "АВТОКЛУБ БРАВЕС 4X4"</vt:lpstr>
      <vt:lpstr>Наша команда Бравес  организованно поддерживает ребят, принимающих участие в специальной военной операции. Есть среди нас и те, кто с 14 года не оставались в стороне. Работают штабы, организовано изготовление маскировочных сетей, носилок, маскхалатов, пятиточечников, окопных свечей, госпитальных изделий и теплых вещей, сбор, формирование и транспортировка гуманитарных грузов. Выполняется колоссальная работа! В организации принимают участие и стар и млад, люди разных специальностей. </vt:lpstr>
      <vt:lpstr>Плетение маскировочных сетей для СВО</vt:lpstr>
      <vt:lpstr>Сборка и пошив тактических носилок для участников СВО </vt:lpstr>
      <vt:lpstr>Пошив теплой одежды для участников СВО </vt:lpstr>
      <vt:lpstr>Пошив тёплых головных уборов для участников СВО</vt:lpstr>
      <vt:lpstr>Пошив тактических пятиточечников для участников СВО </vt:lpstr>
      <vt:lpstr>Пошив госпитальных валиков </vt:lpstr>
      <vt:lpstr>Пошив госпитальных изделий (под аппарат Илизарова) </vt:lpstr>
      <vt:lpstr>Пошив вкладышей для сапог </vt:lpstr>
      <vt:lpstr>Печать изделий для СВО на 3D принтере </vt:lpstr>
      <vt:lpstr>Изготовление окопных свечей</vt:lpstr>
      <vt:lpstr>Кроме того, наши волонтеры помогают в сборе, формировании и транспортировки гуманитарных грузов, материалов и оборудования , волонтеров,  оказывают помощь в ремонте автотехники и иной технической помощи, подержании её в рабочем состоянии, организация автопробегов.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19</cp:revision>
  <dcterms:created xsi:type="dcterms:W3CDTF">2023-11-27T07:49:55Z</dcterms:created>
  <dcterms:modified xsi:type="dcterms:W3CDTF">2023-11-28T10:37:41Z</dcterms:modified>
</cp:coreProperties>
</file>