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sldIdLst>
    <p:sldId id="256" r:id="rId2"/>
    <p:sldId id="275" r:id="rId3"/>
    <p:sldId id="258" r:id="rId4"/>
    <p:sldId id="259" r:id="rId5"/>
    <p:sldId id="267" r:id="rId6"/>
    <p:sldId id="279" r:id="rId7"/>
    <p:sldId id="291" r:id="rId8"/>
    <p:sldId id="280" r:id="rId9"/>
    <p:sldId id="282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9088"/>
    <a:srgbClr val="99CC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4" autoAdjust="0"/>
    <p:restoredTop sz="94660"/>
  </p:normalViewPr>
  <p:slideViewPr>
    <p:cSldViewPr>
      <p:cViewPr varScale="1">
        <p:scale>
          <a:sx n="75" d="100"/>
          <a:sy n="75" d="100"/>
        </p:scale>
        <p:origin x="10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E3057-4A96-4716-BBA9-84036D6953F2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D5DE0-F7A2-4C14-AEA8-A87F19743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78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5DE0-F7A2-4C14-AEA8-A87F19743A1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5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3" Type="http://schemas.openxmlformats.org/officeDocument/2006/relationships/hyperlink" Target="https://www.youtube.com/channel/UCmGjEFPnauwrv0z_WpzCQAw" TargetMode="External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hyperlink" Target="https://www.instagram.com/duuuuuushaa/" TargetMode="External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4" Type="http://schemas.openxmlformats.org/officeDocument/2006/relationships/hyperlink" Target="https://www.youtube.com/channel/UCet82cW4ADbQlVWLKjWs6EA?view_as=subscriber" TargetMode="External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47" y="1196752"/>
            <a:ext cx="5087898" cy="2520280"/>
          </a:xfrm>
        </p:spPr>
        <p:txBody>
          <a:bodyPr>
            <a:noAutofit/>
          </a:bodyPr>
          <a:lstStyle/>
          <a:p>
            <a:r>
              <a:rPr lang="ru-RU" sz="4000" dirty="0"/>
              <a:t>Проект:</a:t>
            </a:r>
            <a:br>
              <a:rPr lang="ru-RU" sz="4000" dirty="0"/>
            </a:br>
            <a:r>
              <a:rPr lang="ru-RU" sz="4000" dirty="0" smtClean="0"/>
              <a:t>«Новые старые джинсы»</a:t>
            </a:r>
            <a:br>
              <a:rPr lang="ru-RU" sz="4000" dirty="0" smtClean="0"/>
            </a:br>
            <a:r>
              <a:rPr lang="ru-RU" sz="2800" dirty="0" smtClean="0"/>
              <a:t>Тип проекта: творческий, </a:t>
            </a:r>
            <a:r>
              <a:rPr lang="ru-RU" sz="2800" dirty="0"/>
              <a:t>социальный</a:t>
            </a:r>
            <a:br>
              <a:rPr lang="ru-RU" sz="2800" dirty="0"/>
            </a:br>
            <a:r>
              <a:rPr lang="ru-RU" sz="2800" dirty="0"/>
              <a:t>Направление: экология</a:t>
            </a:r>
            <a:br>
              <a:rPr lang="ru-RU" sz="2800" dirty="0"/>
            </a:br>
            <a:r>
              <a:rPr lang="ru-RU" sz="2400" dirty="0"/>
              <a:t> Время выполнения: 2018-2020 </a:t>
            </a:r>
            <a:r>
              <a:rPr lang="ru-RU" sz="2400" dirty="0" smtClean="0"/>
              <a:t>год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740" y="3920530"/>
            <a:ext cx="4608512" cy="2736304"/>
          </a:xfrm>
        </p:spPr>
        <p:txBody>
          <a:bodyPr>
            <a:normAutofit/>
          </a:bodyPr>
          <a:lstStyle/>
          <a:p>
            <a:r>
              <a:rPr lang="ru-RU" sz="2100" dirty="0" smtClean="0"/>
              <a:t>Автор:</a:t>
            </a:r>
            <a:endParaRPr lang="ru-RU" sz="2100" dirty="0"/>
          </a:p>
          <a:p>
            <a:r>
              <a:rPr lang="ru-RU" sz="2100" dirty="0" smtClean="0"/>
              <a:t>Ученица 9«Е» класса МОБУ «СОШ «</a:t>
            </a:r>
            <a:r>
              <a:rPr lang="ru-RU" sz="2100" dirty="0" err="1" smtClean="0"/>
              <a:t>Кудровский</a:t>
            </a:r>
            <a:r>
              <a:rPr lang="ru-RU" sz="2100" dirty="0" smtClean="0"/>
              <a:t> ЦО №1»</a:t>
            </a:r>
          </a:p>
          <a:p>
            <a:r>
              <a:rPr lang="ru-RU" sz="2100" dirty="0" smtClean="0"/>
              <a:t>Ушакова Диана</a:t>
            </a:r>
            <a:endParaRPr lang="ru-RU" sz="2100" dirty="0"/>
          </a:p>
          <a:p>
            <a:r>
              <a:rPr lang="ru-RU" sz="2100" dirty="0" smtClean="0"/>
              <a:t>Педагог: Сахар Олеся Александровна</a:t>
            </a:r>
          </a:p>
          <a:p>
            <a:r>
              <a:rPr lang="ru-RU" sz="2100" dirty="0" err="1" smtClean="0"/>
              <a:t>Кудрово</a:t>
            </a:r>
            <a:r>
              <a:rPr lang="ru-RU" sz="2100" dirty="0" smtClean="0"/>
              <a:t>, 2020  год</a:t>
            </a:r>
            <a:endParaRPr lang="ru-RU" sz="2100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4154032" cy="344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25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Модная </a:t>
            </a:r>
            <a:r>
              <a:rPr lang="ru-RU" sz="4400" dirty="0"/>
              <a:t>индустрия </a:t>
            </a:r>
            <a:r>
              <a:rPr lang="ru-RU" sz="4400" dirty="0" smtClean="0"/>
              <a:t>должна быть экологически чистой</a:t>
            </a:r>
            <a:endParaRPr lang="ru-RU" sz="4400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115" y="1600200"/>
            <a:ext cx="362077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86" y="1600200"/>
            <a:ext cx="3551453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01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79" y="-243408"/>
            <a:ext cx="8229600" cy="1600200"/>
          </a:xfrm>
        </p:spPr>
        <p:txBody>
          <a:bodyPr/>
          <a:lstStyle/>
          <a:p>
            <a:r>
              <a:rPr lang="ru-RU" dirty="0" smtClean="0"/>
              <a:t>Паспорт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9144000" cy="3744416"/>
          </a:xfrm>
        </p:spPr>
        <p:txBody>
          <a:bodyPr>
            <a:normAutofit/>
          </a:bodyPr>
          <a:lstStyle/>
          <a:p>
            <a:r>
              <a:rPr lang="ru-RU" sz="2000" u="sng" dirty="0"/>
              <a:t>Актуальность:</a:t>
            </a:r>
            <a:r>
              <a:rPr lang="ru-RU" sz="2000" dirty="0"/>
              <a:t> </a:t>
            </a:r>
            <a:r>
              <a:rPr lang="ru-RU" sz="2000" dirty="0" smtClean="0"/>
              <a:t>сложность переработки джинсовой ткани, </a:t>
            </a:r>
            <a:r>
              <a:rPr lang="ru-RU" sz="2000" dirty="0"/>
              <a:t>из которой сделаны неотъемлемые предметы нашего гардероба, </a:t>
            </a:r>
            <a:r>
              <a:rPr lang="ru-RU" sz="2000" dirty="0" smtClean="0"/>
              <a:t>приводит к загрязнению окружающей среды с каждым годом все больше</a:t>
            </a:r>
          </a:p>
          <a:p>
            <a:endParaRPr lang="ru-RU" sz="2000" dirty="0"/>
          </a:p>
          <a:p>
            <a:r>
              <a:rPr lang="ru-RU" sz="2000" u="sng" dirty="0" smtClean="0"/>
              <a:t>Проблема</a:t>
            </a:r>
            <a:r>
              <a:rPr lang="ru-RU" sz="2000" u="sng" dirty="0"/>
              <a:t>: </a:t>
            </a:r>
            <a:r>
              <a:rPr lang="ru-RU" sz="2000" dirty="0"/>
              <a:t>загрязнение окружающей среды, причиной которого является джинсовая </a:t>
            </a:r>
            <a:r>
              <a:rPr lang="ru-RU" sz="2000" dirty="0" smtClean="0"/>
              <a:t>индустрия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149080"/>
            <a:ext cx="2880320" cy="242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3368" y="4149079"/>
            <a:ext cx="3137919" cy="246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951" y="4149079"/>
            <a:ext cx="3038149" cy="23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94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Паспорт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50020"/>
            <a:ext cx="8229600" cy="4525963"/>
          </a:xfrm>
        </p:spPr>
        <p:txBody>
          <a:bodyPr/>
          <a:lstStyle/>
          <a:p>
            <a:r>
              <a:rPr lang="ru-RU" u="sng" dirty="0"/>
              <a:t>Цель проекта</a:t>
            </a:r>
            <a:r>
              <a:rPr lang="ru-RU" u="sng" dirty="0" smtClean="0"/>
              <a:t>: </a:t>
            </a:r>
            <a:r>
              <a:rPr lang="ru-RU" dirty="0" smtClean="0"/>
              <a:t>снижение </a:t>
            </a:r>
            <a:r>
              <a:rPr lang="ru-RU" dirty="0"/>
              <a:t>загрязнения окружающей среды джинсовой тканью путем популяризации </a:t>
            </a:r>
            <a:r>
              <a:rPr lang="ru-RU" dirty="0" smtClean="0"/>
              <a:t>вторичного использования и </a:t>
            </a:r>
            <a:r>
              <a:rPr lang="ru-RU" dirty="0"/>
              <a:t>переработки джинсовой ткани среди молодежи и интернет аудитории.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157" y="4005064"/>
            <a:ext cx="3412347" cy="247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289" y="4051250"/>
            <a:ext cx="3286039" cy="237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193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ru-RU" dirty="0"/>
              <a:t>Паспорт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5472608"/>
          </a:xfrm>
        </p:spPr>
        <p:txBody>
          <a:bodyPr>
            <a:normAutofit fontScale="55000" lnSpcReduction="20000"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sz="2900" u="sng" dirty="0" smtClean="0"/>
              <a:t>Задачи</a:t>
            </a:r>
            <a:r>
              <a:rPr lang="ru-RU" sz="2900" u="sng" dirty="0"/>
              <a:t>:</a:t>
            </a:r>
            <a:r>
              <a:rPr lang="ru-RU" sz="2900" dirty="0"/>
              <a:t> </a:t>
            </a:r>
            <a:endParaRPr lang="ru-RU" sz="2900" dirty="0" smtClean="0"/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500" dirty="0" smtClean="0">
                <a:ea typeface="Calibri"/>
                <a:cs typeface="Calibri"/>
              </a:rPr>
              <a:t>провести </a:t>
            </a:r>
            <a:r>
              <a:rPr lang="ru-RU" sz="2500" dirty="0">
                <a:ea typeface="Calibri"/>
                <a:cs typeface="Calibri"/>
              </a:rPr>
              <a:t>исследовательскую работу (анализ источников о джинсовой ткани; знакомство с особенностями переработки </a:t>
            </a:r>
            <a:r>
              <a:rPr lang="ru-RU" sz="2500" dirty="0" err="1">
                <a:ea typeface="Calibri"/>
                <a:cs typeface="Calibri"/>
              </a:rPr>
              <a:t>джинса</a:t>
            </a:r>
            <a:r>
              <a:rPr lang="ru-RU" sz="2500" dirty="0">
                <a:ea typeface="Calibri"/>
                <a:cs typeface="Calibri"/>
              </a:rPr>
              <a:t>); </a:t>
            </a:r>
            <a:endParaRPr lang="ru-RU" sz="2000" dirty="0">
              <a:ea typeface="Calibri"/>
              <a:cs typeface="Calibri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500" dirty="0">
                <a:ea typeface="Calibri"/>
                <a:cs typeface="Calibri"/>
              </a:rPr>
              <a:t>создать коллекцию современной модной одежды из старых джинсов для популяризации и привлечения внимания к идее вторичного использования и переработке одежды из джинсовых, трудно перерабатываемых тканей:</a:t>
            </a:r>
            <a:endParaRPr lang="ru-RU" sz="2000" dirty="0">
              <a:ea typeface="Calibri"/>
              <a:cs typeface="Calibri"/>
            </a:endParaRPr>
          </a:p>
          <a:p>
            <a:pPr lvl="1" algn="just">
              <a:lnSpc>
                <a:spcPct val="115000"/>
              </a:lnSpc>
            </a:pPr>
            <a:r>
              <a:rPr lang="ru-RU" sz="2200" dirty="0">
                <a:ea typeface="Calibri"/>
                <a:cs typeface="Calibri"/>
              </a:rPr>
              <a:t>собрать старые джинсы; </a:t>
            </a:r>
            <a:endParaRPr lang="ru-RU" sz="1800" dirty="0">
              <a:ea typeface="Calibri"/>
              <a:cs typeface="Calibri"/>
            </a:endParaRPr>
          </a:p>
          <a:p>
            <a:pPr lvl="1" algn="just">
              <a:lnSpc>
                <a:spcPct val="115000"/>
              </a:lnSpc>
            </a:pPr>
            <a:r>
              <a:rPr lang="ru-RU" sz="2200" dirty="0">
                <a:ea typeface="Calibri"/>
                <a:cs typeface="Calibri"/>
              </a:rPr>
              <a:t>создать эскизы костюмов; </a:t>
            </a:r>
            <a:endParaRPr lang="ru-RU" sz="1800" dirty="0">
              <a:ea typeface="Calibri"/>
              <a:cs typeface="Calibri"/>
            </a:endParaRPr>
          </a:p>
          <a:p>
            <a:pPr lvl="1" algn="just">
              <a:lnSpc>
                <a:spcPct val="115000"/>
              </a:lnSpc>
            </a:pPr>
            <a:r>
              <a:rPr lang="ru-RU" sz="2200" dirty="0">
                <a:ea typeface="Calibri"/>
                <a:cs typeface="Calibri"/>
              </a:rPr>
              <a:t>раскроить и пошить одежду для коллекции; </a:t>
            </a:r>
            <a:endParaRPr lang="ru-RU" sz="1800" dirty="0">
              <a:ea typeface="Calibri"/>
              <a:cs typeface="Calibri"/>
            </a:endParaRPr>
          </a:p>
          <a:p>
            <a:pPr lvl="1" algn="just">
              <a:lnSpc>
                <a:spcPct val="115000"/>
              </a:lnSpc>
            </a:pPr>
            <a:r>
              <a:rPr lang="ru-RU" sz="2200" dirty="0">
                <a:ea typeface="Calibri"/>
                <a:cs typeface="Calibri"/>
              </a:rPr>
              <a:t>поставить дефиле; </a:t>
            </a:r>
            <a:endParaRPr lang="ru-RU" sz="1800" dirty="0">
              <a:ea typeface="Calibri"/>
              <a:cs typeface="Calibri"/>
            </a:endParaRPr>
          </a:p>
          <a:p>
            <a:pPr lvl="1" algn="just">
              <a:lnSpc>
                <a:spcPct val="115000"/>
              </a:lnSpc>
            </a:pPr>
            <a:r>
              <a:rPr lang="ru-RU" sz="2200" dirty="0">
                <a:ea typeface="Calibri"/>
                <a:cs typeface="Calibri"/>
              </a:rPr>
              <a:t>презентовать коллекцию на конкурсах и фестивалях; </a:t>
            </a:r>
            <a:endParaRPr lang="ru-RU" sz="1800" dirty="0">
              <a:ea typeface="Calibri"/>
              <a:cs typeface="Calibri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500" dirty="0">
                <a:ea typeface="Calibri"/>
                <a:cs typeface="Calibri"/>
              </a:rPr>
              <a:t>популяризовать идею переработки и вторичного использования одежды из джинсовых, трудно перерабатываемых тканей через различные источники массовой информации, социальные сети, на различных конкурсах и фестивалях; </a:t>
            </a:r>
            <a:endParaRPr lang="ru-RU" sz="2000" dirty="0">
              <a:ea typeface="Calibri"/>
              <a:cs typeface="Calibri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500" dirty="0">
                <a:ea typeface="Calibri"/>
                <a:cs typeface="Calibri"/>
              </a:rPr>
              <a:t>подготовить различные дистанционные мастер-классы по переработке (переделке) старых вещей из джинсовой, трудно перерабатываемой ткани для разновозрастной аудитории;</a:t>
            </a:r>
            <a:endParaRPr lang="ru-RU" sz="2000" dirty="0">
              <a:ea typeface="Calibri"/>
              <a:cs typeface="Calibri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500" dirty="0">
                <a:ea typeface="Calibri"/>
                <a:cs typeface="Calibri"/>
              </a:rPr>
              <a:t>провести мастер-классы по переработке (переделке) старых вещей из джинсовой, трудно перерабатываемой ткани в рамках работы </a:t>
            </a:r>
            <a:r>
              <a:rPr lang="ru-RU" sz="2500" dirty="0" smtClean="0">
                <a:ea typeface="Calibri"/>
                <a:cs typeface="Calibri"/>
              </a:rPr>
              <a:t>летних </a:t>
            </a:r>
            <a:r>
              <a:rPr lang="ru-RU" sz="2500" dirty="0">
                <a:ea typeface="Calibri"/>
                <a:cs typeface="Calibri"/>
              </a:rPr>
              <a:t>пришкольных </a:t>
            </a:r>
            <a:r>
              <a:rPr lang="ru-RU" sz="2500" dirty="0" smtClean="0">
                <a:ea typeface="Calibri"/>
                <a:cs typeface="Calibri"/>
              </a:rPr>
              <a:t>лагерей;</a:t>
            </a:r>
            <a:endParaRPr lang="ru-RU" sz="2000" dirty="0">
              <a:ea typeface="Calibri"/>
              <a:cs typeface="Calibri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500" dirty="0">
                <a:ea typeface="Calibri"/>
                <a:cs typeface="Calibri"/>
              </a:rPr>
              <a:t>популяризовать идею переработки и вторичного использования одежды из джинсовых, трудно перерабатываемых тканей в рамках работы летних пришкольных </a:t>
            </a:r>
            <a:r>
              <a:rPr lang="ru-RU" sz="2500" dirty="0" smtClean="0">
                <a:ea typeface="Calibri"/>
                <a:cs typeface="Calibri"/>
              </a:rPr>
              <a:t>лагерей.</a:t>
            </a:r>
            <a:endParaRPr lang="ru-RU" sz="2000" dirty="0">
              <a:ea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7471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603448"/>
            <a:ext cx="8229600" cy="1600200"/>
          </a:xfrm>
        </p:spPr>
        <p:txBody>
          <a:bodyPr/>
          <a:lstStyle/>
          <a:p>
            <a:r>
              <a:rPr lang="ru-RU" sz="4800" dirty="0"/>
              <a:t>Паспорт</a:t>
            </a:r>
            <a:r>
              <a:rPr lang="ru-RU" sz="4400" dirty="0"/>
              <a:t>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1"/>
            <a:ext cx="8568952" cy="6049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u="sng" dirty="0"/>
              <a:t>Обеспечение: </a:t>
            </a:r>
            <a:endParaRPr lang="ru-RU" sz="1400" u="sng" dirty="0" smtClean="0"/>
          </a:p>
          <a:p>
            <a:pPr marL="0" indent="0">
              <a:buNone/>
            </a:pPr>
            <a:r>
              <a:rPr lang="ru-RU" sz="1400" dirty="0" smtClean="0"/>
              <a:t>	-кадровое</a:t>
            </a:r>
            <a:r>
              <a:rPr lang="ru-RU" sz="1400" dirty="0"/>
              <a:t>, материально-техническое, информационное.</a:t>
            </a:r>
          </a:p>
          <a:p>
            <a:pPr marL="0" indent="0">
              <a:buNone/>
            </a:pPr>
            <a:endParaRPr lang="ru-RU" sz="1400" u="sng" dirty="0" smtClean="0"/>
          </a:p>
          <a:p>
            <a:pPr marL="0" indent="0">
              <a:buNone/>
            </a:pPr>
            <a:r>
              <a:rPr lang="ru-RU" sz="1400" u="sng" dirty="0" smtClean="0"/>
              <a:t>Ожидаемый результат:</a:t>
            </a:r>
            <a:endParaRPr lang="ru-RU" sz="1400" u="sng" dirty="0"/>
          </a:p>
          <a:p>
            <a:pPr marL="0" indent="0">
              <a:buNone/>
            </a:pPr>
            <a:r>
              <a:rPr lang="ru-RU" sz="1400" dirty="0" smtClean="0"/>
              <a:t>В </a:t>
            </a:r>
            <a:r>
              <a:rPr lang="ru-RU" sz="1400" dirty="0"/>
              <a:t>результате реализации мероприятий проекта мы влияем на решение проблемы загрязнения окружающей среды джинсовой тканью.</a:t>
            </a:r>
          </a:p>
          <a:p>
            <a:pPr marL="0" indent="0">
              <a:buNone/>
            </a:pPr>
            <a:r>
              <a:rPr lang="ru-RU" sz="1400" dirty="0" smtClean="0"/>
              <a:t>Реализация </a:t>
            </a:r>
            <a:r>
              <a:rPr lang="ru-RU" sz="1400" dirty="0"/>
              <a:t>проекта предполагает достижение как экологических, так и творческих эффектов.</a:t>
            </a:r>
          </a:p>
          <a:p>
            <a:pPr marL="0" indent="0">
              <a:buNone/>
            </a:pPr>
            <a:r>
              <a:rPr lang="ru-RU" sz="1400" dirty="0" smtClean="0"/>
              <a:t>1</a:t>
            </a:r>
            <a:r>
              <a:rPr lang="ru-RU" sz="1400" dirty="0"/>
              <a:t>. Снижение загрязнения окружающей среды джинсовой тканью. </a:t>
            </a:r>
          </a:p>
          <a:p>
            <a:pPr marL="0" indent="0">
              <a:buNone/>
            </a:pPr>
            <a:r>
              <a:rPr lang="ru-RU" sz="1400" dirty="0"/>
              <a:t>Целевая аудитория проекта узнает о способах вторичного использования и переработке джинсовой ткани. Смогут дать джинсовой ткани вторую жизнь, создавая новые вещи.</a:t>
            </a:r>
          </a:p>
          <a:p>
            <a:pPr marL="0" indent="0">
              <a:buNone/>
            </a:pPr>
            <a:r>
              <a:rPr lang="ru-RU" sz="1400" dirty="0" smtClean="0"/>
              <a:t>2</a:t>
            </a:r>
            <a:r>
              <a:rPr lang="ru-RU" sz="1400" dirty="0"/>
              <a:t>. В процессе участия в мероприятиях проекта, посещения мастер-классов у участников проекта будут раскрываться творческие способности.  Они будут создавать новые вещи своими руками, создавать коллекции одежды и аксессуаров. </a:t>
            </a:r>
          </a:p>
          <a:p>
            <a:pPr marL="0" indent="0">
              <a:buNone/>
            </a:pPr>
            <a:r>
              <a:rPr lang="ru-RU" sz="1400" dirty="0" smtClean="0"/>
              <a:t>3</a:t>
            </a:r>
            <a:r>
              <a:rPr lang="ru-RU" sz="1400" dirty="0"/>
              <a:t>. В перспективе развития проекта, станет возможным создания объединения единомышленников из других городов РФ, что позволит масштабировать проект и снижать проблему загрязнения джинсовой тканью.  </a:t>
            </a: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u="sng" dirty="0" smtClean="0"/>
              <a:t>Реализация:</a:t>
            </a:r>
          </a:p>
          <a:p>
            <a:pPr marL="0" indent="0">
              <a:buNone/>
            </a:pPr>
            <a:r>
              <a:rPr lang="ru-RU" sz="1400" dirty="0" smtClean="0"/>
              <a:t>	I </a:t>
            </a:r>
            <a:r>
              <a:rPr lang="ru-RU" sz="1400" dirty="0"/>
              <a:t>этап – подготовительный этап (Сентябрь 2018-Ноябрь 2018). </a:t>
            </a:r>
          </a:p>
          <a:p>
            <a:pPr marL="0" indent="0">
              <a:buNone/>
            </a:pPr>
            <a:r>
              <a:rPr lang="ru-RU" sz="1400" dirty="0" smtClean="0"/>
              <a:t>	II </a:t>
            </a:r>
            <a:r>
              <a:rPr lang="ru-RU" sz="1400" dirty="0"/>
              <a:t>этап – этап разработки (Ноябрь 2018 – Март 2019).</a:t>
            </a:r>
          </a:p>
          <a:p>
            <a:pPr marL="0" indent="0">
              <a:buNone/>
            </a:pPr>
            <a:r>
              <a:rPr lang="ru-RU" sz="1400" dirty="0" smtClean="0"/>
              <a:t>	III </a:t>
            </a:r>
            <a:r>
              <a:rPr lang="ru-RU" sz="1400" dirty="0"/>
              <a:t>этап - этап внедрения (Март 2019 – Июнь 2020). </a:t>
            </a:r>
          </a:p>
          <a:p>
            <a:pPr marL="0" indent="0">
              <a:buNone/>
            </a:pPr>
            <a:r>
              <a:rPr lang="ru-RU" sz="1400" dirty="0" smtClean="0"/>
              <a:t>	IV </a:t>
            </a:r>
            <a:r>
              <a:rPr lang="ru-RU" sz="1400" dirty="0"/>
              <a:t>этап  - подведение итогов (Июнь 2020)</a:t>
            </a:r>
          </a:p>
          <a:p>
            <a:pPr marL="0" indent="0">
              <a:buNone/>
            </a:pPr>
            <a:r>
              <a:rPr lang="ru-RU" sz="1600" dirty="0"/>
              <a:t>	</a:t>
            </a:r>
            <a:endParaRPr lang="ru-RU" sz="1600" dirty="0" smtClean="0"/>
          </a:p>
          <a:p>
            <a:pPr marL="0" indent="0">
              <a:buNone/>
            </a:pPr>
            <a:endParaRPr lang="ru-RU" sz="500" dirty="0"/>
          </a:p>
          <a:p>
            <a:pPr marL="0" indent="0">
              <a:buNone/>
            </a:pPr>
            <a:endParaRPr lang="ru-RU" sz="500" dirty="0" smtClean="0"/>
          </a:p>
        </p:txBody>
      </p:sp>
    </p:spTree>
    <p:extLst>
      <p:ext uri="{BB962C8B-B14F-4D97-AF65-F5344CB8AC3E}">
        <p14:creationId xmlns:p14="http://schemas.microsoft.com/office/powerpoint/2010/main" val="95526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Механизм реализации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Создание </a:t>
            </a:r>
            <a:r>
              <a:rPr lang="ru-RU" dirty="0"/>
              <a:t>коллекции современной модной одежды из старых джинсов для популяризации и привлечения внимания к проблеме проекта на различных фестивалях, конкурсах, концертах.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212240"/>
            <a:ext cx="2382712" cy="324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207560"/>
            <a:ext cx="2386152" cy="324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212240"/>
            <a:ext cx="2382584" cy="324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1429" y="3252204"/>
            <a:ext cx="2351630" cy="320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58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816" y="-386639"/>
            <a:ext cx="4038652" cy="1297303"/>
          </a:xfrm>
        </p:spPr>
        <p:txBody>
          <a:bodyPr/>
          <a:lstStyle/>
          <a:p>
            <a:r>
              <a:rPr lang="ru-RU" dirty="0" smtClean="0"/>
              <a:t>Костюмы:</a:t>
            </a:r>
            <a:endParaRPr lang="ru-RU" dirty="0"/>
          </a:p>
        </p:txBody>
      </p:sp>
      <p:pic>
        <p:nvPicPr>
          <p:cNvPr id="1026" name="Picture 2" descr="H:\Рабочий стол\Diana\2019\Новая жизнь старого денима\Новая жизнь старого денима\Алина\My favorite\IMG_833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613182" y="4125606"/>
            <a:ext cx="2932982" cy="1955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376" y="2370729"/>
            <a:ext cx="1502646" cy="2255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4831" y="4530386"/>
            <a:ext cx="1514531" cy="2273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413" y="-1"/>
            <a:ext cx="1616135" cy="2425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7335" y="25206"/>
            <a:ext cx="1562028" cy="2400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631" y="884467"/>
            <a:ext cx="1832513" cy="2752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8665" y="908720"/>
            <a:ext cx="1817282" cy="272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816" y="3636777"/>
            <a:ext cx="2016598" cy="3032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413" y="2324144"/>
            <a:ext cx="1559385" cy="233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3089" y="4530386"/>
            <a:ext cx="1550911" cy="2327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2465" y="521298"/>
            <a:ext cx="2014869" cy="3022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144" y="3636777"/>
            <a:ext cx="2026321" cy="303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9812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2176" y="116632"/>
            <a:ext cx="8229600" cy="1600200"/>
          </a:xfrm>
        </p:spPr>
        <p:txBody>
          <a:bodyPr/>
          <a:lstStyle/>
          <a:p>
            <a:r>
              <a:rPr lang="ru-RU" dirty="0"/>
              <a:t>Механизм реализации проекта: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754289"/>
            <a:ext cx="4536504" cy="472117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Использование </a:t>
            </a:r>
            <a:r>
              <a:rPr lang="ru-RU" sz="1800" dirty="0"/>
              <a:t>СМИ, интернета, социальных сетей для популяризации проекта</a:t>
            </a:r>
            <a:r>
              <a:rPr lang="ru-RU" sz="1800" dirty="0" smtClean="0"/>
              <a:t>. (</a:t>
            </a: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://www.instagram.com/duuuuuushaa</a:t>
            </a:r>
            <a:r>
              <a:rPr lang="en-US" sz="1800" dirty="0" smtClean="0">
                <a:hlinkClick r:id="rId2"/>
              </a:rPr>
              <a:t>/</a:t>
            </a:r>
            <a:r>
              <a:rPr lang="en-US" sz="1800" dirty="0"/>
              <a:t>) (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www.youtube.com/channel/UCmGjEFPnauwrv0z_WpzCQAw</a:t>
            </a:r>
            <a:r>
              <a:rPr lang="en-US" sz="1800" dirty="0" smtClean="0"/>
              <a:t> </a:t>
            </a:r>
            <a:r>
              <a:rPr lang="ru-RU" sz="1800" dirty="0" smtClean="0"/>
              <a:t>(старый канал) и </a:t>
            </a:r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www.youtube.com/channel/UCet82cW4ADbQlVWLKjWs6EA?view_as=subscriber</a:t>
            </a:r>
            <a:r>
              <a:rPr lang="ru-RU" sz="1800" dirty="0" smtClean="0"/>
              <a:t> (новый канал))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Создание различных  дистанционных мастер-классов по переработке (переделке) старых вещей из джинсовой, трудно перерабатываемой ткани для разновозрастной аудитории интернет пользователей.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 descr="H:\Рабочий стол\8b25983b-2e02-40ce-8a5f-f33cc4c31f2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528392" cy="5116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Рабочий стол\статистика аккаунты\инстаграм\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4035" y="1586038"/>
            <a:ext cx="2849395" cy="50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H:\Рабочий стол\статистика аккаунты\инстаграм\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110" y="1583680"/>
            <a:ext cx="288032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Рабочий стол\статистика аккаунты\инстаграм\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4035" y="1600703"/>
            <a:ext cx="2896100" cy="504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Рабочий стол\статистика аккаунты\инстаграм\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110" y="1556792"/>
            <a:ext cx="2933997" cy="515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Рабочий стол\статистика аккаунты\инстаграм\5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110" y="1554333"/>
            <a:ext cx="3031399" cy="515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Рабочий стол\статистика аккаунты\инстаграм\6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110" y="1541153"/>
            <a:ext cx="3031399" cy="510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Рабочий стол\статистика аккаунты\инстаграм\7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110" y="1553233"/>
            <a:ext cx="3031400" cy="526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:\Рабочий стол\статистика аккаунты\инстаграм\8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110" y="1550276"/>
            <a:ext cx="3031400" cy="532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:\Рабочий стол\статистика аккаунты\инстаграм\9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110" y="1556791"/>
            <a:ext cx="3031399" cy="532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:\Рабочий стол\статистика аккаунты\инстаграм\10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110" y="1551260"/>
            <a:ext cx="3031399" cy="532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:\Рабочий стол\статистика аккаунты\инстаграм\11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111" y="1554333"/>
            <a:ext cx="3169330" cy="529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:\Рабочий стол\статистика аккаунты\ютуб\1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4035" y="1547555"/>
            <a:ext cx="3138405" cy="531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:\Рабочий стол\статистика аккаунты\ютуб\2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4035" y="1529568"/>
            <a:ext cx="3138406" cy="536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:\Рабочий стол\статистика аккаунты\ютуб\3.jp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4035" y="1553233"/>
            <a:ext cx="3154186" cy="534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:\Рабочий стол\статистика аккаунты\ютуб\4.jp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4035" y="1523376"/>
            <a:ext cx="3163762" cy="537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99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80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00200"/>
          </a:xfrm>
        </p:spPr>
        <p:txBody>
          <a:bodyPr/>
          <a:lstStyle/>
          <a:p>
            <a:r>
              <a:rPr lang="ru-RU" dirty="0"/>
              <a:t>Механизм реализации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77339"/>
            <a:ext cx="4348788" cy="5040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Проведение </a:t>
            </a:r>
            <a:r>
              <a:rPr lang="ru-RU" sz="1800" dirty="0"/>
              <a:t>мастер-классов по переработке (переделке) старых вещей из джинсовой, трудно перерабатываемой ткани в рамках работы летних пришкольных </a:t>
            </a:r>
            <a:r>
              <a:rPr lang="ru-RU" sz="1800" dirty="0" smtClean="0"/>
              <a:t>лагерей.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Популяризация идеи переработки и вторичного использования одежды из джинсовых, трудно перерабатываемых тканей в рамках работы летних пришкольных </a:t>
            </a:r>
            <a:r>
              <a:rPr lang="ru-RU" sz="1800" dirty="0" smtClean="0"/>
              <a:t>лагерей.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532" y="1845533"/>
            <a:ext cx="1606541" cy="2374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77046"/>
            <a:ext cx="1286423" cy="2324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7" y="1845533"/>
            <a:ext cx="1692705" cy="2374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601667"/>
            <a:ext cx="2106753" cy="1657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681" y="4265805"/>
            <a:ext cx="3005815" cy="1993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5174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1111</TotalTime>
  <Words>400</Words>
  <Application>Microsoft Office PowerPoint</Application>
  <PresentationFormat>Экран (4:3)</PresentationFormat>
  <Paragraphs>56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Courier New</vt:lpstr>
      <vt:lpstr>Palatino Linotype</vt:lpstr>
      <vt:lpstr>Wingdings</vt:lpstr>
      <vt:lpstr>Исполнительная</vt:lpstr>
      <vt:lpstr>Проект: «Новые старые джинсы» Тип проекта: творческий, социальный Направление: экология  Время выполнения: 2018-2020 год</vt:lpstr>
      <vt:lpstr>Паспорт проекта</vt:lpstr>
      <vt:lpstr>Паспорт проекта</vt:lpstr>
      <vt:lpstr>Паспорт проекта</vt:lpstr>
      <vt:lpstr>Паспорт проекта</vt:lpstr>
      <vt:lpstr>Механизм реализации проекта:</vt:lpstr>
      <vt:lpstr>Костюмы:</vt:lpstr>
      <vt:lpstr>Механизм реализации проекта:</vt:lpstr>
      <vt:lpstr>Механизм реализации проекта:</vt:lpstr>
      <vt:lpstr>Модная индустрия должна быть экологически чистой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«Амур» Тип проекта: творческий, социальный</dc:title>
  <dc:creator>Алёна и Диана</dc:creator>
  <cp:lastModifiedBy>admiral</cp:lastModifiedBy>
  <cp:revision>48</cp:revision>
  <dcterms:created xsi:type="dcterms:W3CDTF">2019-02-25T08:49:31Z</dcterms:created>
  <dcterms:modified xsi:type="dcterms:W3CDTF">2020-04-11T15:01:23Z</dcterms:modified>
</cp:coreProperties>
</file>