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5" d="100"/>
          <a:sy n="105" d="100"/>
        </p:scale>
        <p:origin x="71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B41C58-D16D-4B73-AE9D-44E4062756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4D9D36D-E1A4-4417-AEB2-68BB188ED0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C33B3CC-B023-4B14-BF4F-5588D362BC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C9278-FF05-4B43-877A-0CD6107E3A84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1FD04FC-195B-4F6A-BB5D-00A0D7E1B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D6E7788-28E7-493A-93A4-41EC2E866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AD179-A33B-4082-A1DB-7F969FBD23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5775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748BA9-0C3D-466C-958D-FD8ECBC51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5FCEB6F-2D44-4BE0-90EC-D440FE0EB0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DCD0DC5-B61B-4DC6-83A3-5FC32318E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C9278-FF05-4B43-877A-0CD6107E3A84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33BD05A-A6A1-4A14-86AA-F23996B65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CE096A1-56AA-4E28-98ED-D08A40E48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AD179-A33B-4082-A1DB-7F969FBD23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0901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D65318E2-25AF-46E1-82C5-C195731C0B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FFF06E9-0641-4EEC-9A76-E8DCE87848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8254EC0-D768-430C-8881-1CF05ABC3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C9278-FF05-4B43-877A-0CD6107E3A84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94A51F7-4C89-4424-84CB-DB4C3D650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66CA077-0F7E-4EC6-8DB0-C2B22AE93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AD179-A33B-4082-A1DB-7F969FBD23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0197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5B1A26-EF92-4D59-8865-23EB15B80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7252C82-F667-4927-9F3B-C1D03C5B58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B7F0D9B-213C-4A15-B2B5-E7B5549EC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C9278-FF05-4B43-877A-0CD6107E3A84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A756D65-E119-4CC3-B1DC-00A3B9B20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1A69C9A-17A1-44CE-A005-0CD923B4F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AD179-A33B-4082-A1DB-7F969FBD23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5232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441E31-FD6D-4F65-8344-FBB7D09D2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A10F9D8-CF53-4CDB-9228-D18CC828E8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19D390B-F2E1-4EA2-B9DF-95C71E489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C9278-FF05-4B43-877A-0CD6107E3A84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5C10298-6355-4968-842F-E6219E663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53CFA26-C974-4133-A697-D13A2274B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AD179-A33B-4082-A1DB-7F969FBD23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5176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9ACAC0-4E8E-4266-A556-3C9476EC8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7E8FD9A-BC52-4900-9C80-F02B87636E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7AF51AD-9B83-4954-B584-C5AB8CAE5A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F7FD040-F19C-4399-8571-F09825896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C9278-FF05-4B43-877A-0CD6107E3A84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F6A06A8-FF30-4323-A8AD-5A59E8378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9EB097F-67B0-444C-9C91-3AFBEFF84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AD179-A33B-4082-A1DB-7F969FBD23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8171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C1DC8A-9A8E-468C-A2FD-56A42283F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C43A309-6A03-4C92-86B4-BE902E388D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6FCA44B-0CCE-4AA5-893F-07CF70BEAE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3760675-2EDB-49DA-AD7E-EE73A3E193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E3AC8AE-7C56-4028-B571-E66AF36F5B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1EF76467-06A6-4B56-B373-20EB5B0F5C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C9278-FF05-4B43-877A-0CD6107E3A84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3A3DFFE-4DB6-4DEB-A683-6C6380323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12606F1-29CD-44B3-ABC0-CB2FD0F5C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AD179-A33B-4082-A1DB-7F969FBD23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072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4D33B9-6064-4181-B2F3-655F9A0E2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6D5543C-5016-463F-9E52-C24FBD54C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C9278-FF05-4B43-877A-0CD6107E3A84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83BC12E-9B14-458A-AAD5-7C1E89D5B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CCA887C-6A76-4C18-A87D-97F8E8B2F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AD179-A33B-4082-A1DB-7F969FBD23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7675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D7CB239A-6002-4C55-9FB2-FACA7EED54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C9278-FF05-4B43-877A-0CD6107E3A84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884ED46-A02D-4F0E-A2CB-26A86BC7A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D2658D6-E123-4460-B085-28C7626F1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AD179-A33B-4082-A1DB-7F969FBD23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0958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E9263C-29EA-4204-86C5-F899D4093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83CCCFF-EF8B-419B-8387-B6DDE485C7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2C03ED7-A6F0-40C8-874F-CBB641AEC1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2685D30-BB76-43F8-BE0C-5F0F5D6D9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C9278-FF05-4B43-877A-0CD6107E3A84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19523E4-9F13-4AF3-8BA9-0F77FE464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F2AA5E0-9D14-4154-BF9B-B1F6B4FE6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AD179-A33B-4082-A1DB-7F969FBD23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3257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A911C7-1418-4C3E-B9C7-4AC6CFEB85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83B1D6C-7B97-4513-8C28-A6C88ABEBE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E412026-97CC-4932-B69E-9F7457EC27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8F33D2A-4813-43A3-B707-1D2987C89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C9278-FF05-4B43-877A-0CD6107E3A84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D559619-5EAD-4B86-BB0C-F8C47BEAA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48E5C24-A6B5-4AE6-9B95-3E782CCA1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AD179-A33B-4082-A1DB-7F969FBD23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6045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E9F559-9D2D-49E4-B51B-924D6C525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BF9D9EF-5701-4A85-AA81-FA1320D7D3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BC24002-EA9C-4788-96D7-AC8B82D6C0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C9278-FF05-4B43-877A-0CD6107E3A84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EDE0C97-E0B3-418B-8B8E-6504DA043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2011AA7-0F81-4D05-BB2E-A41A27D187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5AD179-A33B-4082-A1DB-7F969FBD23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6356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288190-5B99-4298-A365-2DB98EE820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40" y="207963"/>
            <a:ext cx="9144000" cy="944181"/>
          </a:xfrm>
        </p:spPr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участия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9374341-91E1-4AA1-A91F-1C9CDC53E5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0664" y="1344168"/>
            <a:ext cx="9927336" cy="3913632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Быть  учащимся МОАУ «СОШ № 52 г. Орска»;</a:t>
            </a:r>
          </a:p>
          <a:p>
            <a:pPr marL="457200" indent="-457200">
              <a:buAutoNum type="arabicPeriod"/>
            </a:pP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Сделать кормушку или принести с собой корма для птиц ( </a:t>
            </a:r>
            <a:r>
              <a:rPr lang="ru-RU" sz="4800">
                <a:latin typeface="Times New Roman" panose="02020603050405020304" pitchFamily="18" charset="0"/>
                <a:cs typeface="Times New Roman" panose="02020603050405020304" pitchFamily="18" charset="0"/>
              </a:rPr>
              <a:t>по желанию).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24838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26</Words>
  <Application>Microsoft Office PowerPoint</Application>
  <PresentationFormat>Широкоэкранный</PresentationFormat>
  <Paragraphs>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Правила участия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Правила участия</dc:title>
  <dc:creator>Kashaeva0708@gmail.com</dc:creator>
  <cp:lastModifiedBy>Kashaeva0708@gmail.com</cp:lastModifiedBy>
  <cp:revision>1</cp:revision>
  <dcterms:created xsi:type="dcterms:W3CDTF">2022-02-01T11:07:27Z</dcterms:created>
  <dcterms:modified xsi:type="dcterms:W3CDTF">2022-02-01T11:08:30Z</dcterms:modified>
</cp:coreProperties>
</file>