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62131"/>
            <a:ext cx="7672710" cy="147002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Оренбургская региональная молодежная общественная организация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«Социальное агентство </a:t>
            </a:r>
            <a:br>
              <a:rPr lang="ru-RU" dirty="0" smtClean="0"/>
            </a:br>
            <a:r>
              <a:rPr lang="ru-RU" dirty="0" smtClean="0"/>
              <a:t>«Здоровье молодежи»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-423869" y="620688"/>
            <a:ext cx="828092" cy="7200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96136" y="-963488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28336" y="2501280"/>
            <a:ext cx="343272" cy="304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423869" y="5589240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189455" y="2996952"/>
            <a:ext cx="512743" cy="5040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15908" y="6340489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9659" y="2102802"/>
            <a:ext cx="170553" cy="1620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27734"/>
            <a:ext cx="1692523" cy="17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270" y="-99392"/>
            <a:ext cx="7672710" cy="1245796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Оренбургская региональная молодежная общественная организация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«Социальное агентство «Здоровье молодежи»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-423869" y="620688"/>
            <a:ext cx="828092" cy="7200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28336" y="2501280"/>
            <a:ext cx="343272" cy="304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423869" y="5589240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189455" y="2996952"/>
            <a:ext cx="512743" cy="5040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15908" y="6340489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9659" y="2102802"/>
            <a:ext cx="170553" cy="1620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3" y="188640"/>
            <a:ext cx="648072" cy="6662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37406" y="1330727"/>
            <a:ext cx="76223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КОМАНДА ДОБРОВОЛЬЦЕВ- ПРОФИЛАКТОРОВ </a:t>
            </a:r>
            <a:endParaRPr lang="ru-RU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223" y="3248980"/>
            <a:ext cx="3735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Участие в профильных сменах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378904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Участие в мероприятиях 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63888" y="4725144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Участие в школе </a:t>
            </a:r>
            <a:r>
              <a:rPr lang="ru-RU" sz="2800" b="1" dirty="0" err="1" smtClean="0"/>
              <a:t>профилактора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362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270" y="-99392"/>
            <a:ext cx="7672710" cy="1245796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Оренбургская региональная молодежная общественная организация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«Социальное агентство «Здоровье молодежи»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-423869" y="620688"/>
            <a:ext cx="828092" cy="7200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28336" y="2501280"/>
            <a:ext cx="343272" cy="304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423869" y="5589240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189455" y="2996952"/>
            <a:ext cx="512743" cy="5040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15908" y="6340489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9659" y="2102802"/>
            <a:ext cx="170553" cy="1620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3" y="188640"/>
            <a:ext cx="648072" cy="6662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20382" y="3251650"/>
            <a:ext cx="76223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</a:t>
            </a:r>
            <a:endParaRPr lang="ru-RU" sz="4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6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270" y="-99392"/>
            <a:ext cx="7672710" cy="1245796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Оренбургская региональная молодежная общественная организация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«Социальное агентство «Здоровье молодежи»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-423869" y="620688"/>
            <a:ext cx="828092" cy="7200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28336" y="2501280"/>
            <a:ext cx="343272" cy="304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423869" y="5589240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189455" y="2996952"/>
            <a:ext cx="512743" cy="5040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15908" y="6340489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9659" y="2102802"/>
            <a:ext cx="170553" cy="1620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3" y="188640"/>
            <a:ext cx="648072" cy="6662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07914" y="1495583"/>
            <a:ext cx="886781" cy="92333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16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168004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ЛЕТ </a:t>
            </a:r>
            <a:endParaRPr lang="ru-RU" sz="3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53838" y="2833481"/>
            <a:ext cx="1394934" cy="92333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100 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2376" y="4191608"/>
            <a:ext cx="2477858" cy="92333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Топ-100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06431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ПРОЕКТОВ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90234" y="4437195"/>
            <a:ext cx="4262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ЛУЧШИХ ПРОЕКТОВ РОССИИ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735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270" y="-99392"/>
            <a:ext cx="7672710" cy="1245796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Оренбургская региональная молодежная общественная организация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«Социальное агентство «Здоровье молодежи»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-423869" y="620688"/>
            <a:ext cx="828092" cy="7200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28336" y="2501280"/>
            <a:ext cx="343272" cy="304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423869" y="5589240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189455" y="2996952"/>
            <a:ext cx="512743" cy="5040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15908" y="6340489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9659" y="2102802"/>
            <a:ext cx="170553" cy="1620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3" y="188640"/>
            <a:ext cx="648072" cy="6662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1592" y="2371817"/>
            <a:ext cx="67520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ПРИНЦИП </a:t>
            </a:r>
          </a:p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«РАВНЫЙ-РАВНОМУ»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48094"/>
            <a:ext cx="4932040" cy="32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270" y="-99392"/>
            <a:ext cx="7672710" cy="1245796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Оренбургская региональная молодежная общественная организация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«Социальное агентство «Здоровье молодежи»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-423869" y="620688"/>
            <a:ext cx="828092" cy="7200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28336" y="2501280"/>
            <a:ext cx="343272" cy="304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423869" y="5589240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189455" y="2996952"/>
            <a:ext cx="512743" cy="5040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15915" y="6137920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9659" y="2102802"/>
            <a:ext cx="170553" cy="1620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3" y="188640"/>
            <a:ext cx="648072" cy="666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1381065"/>
            <a:ext cx="655272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ПРОФИЛАКТИКА СОЦИАЛЬНО ОБУСЛОВЛЕННЫХ ЗАБОЛЕВАНИЙ</a:t>
            </a:r>
            <a:r>
              <a:rPr lang="ru-RU" sz="2800" dirty="0" smtClean="0"/>
              <a:t>: </a:t>
            </a:r>
          </a:p>
          <a:p>
            <a:endParaRPr lang="ru-RU" sz="2800" dirty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ПРОФИЛАКТИКА НАРКОМАНИИ 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ПРОФИЛАКТИКА ВИЧ-ИНФЕКЦИИ 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ПРОФИЛАКТИКА КУРЕНИЯ/ПАРЕНИЯ 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ПРОФИЛАКТИКА АЛКОГОЛИЗМА 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ПРОФИЛАКТИКА БУЛЛИНГА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/>
          <a:stretch/>
        </p:blipFill>
        <p:spPr>
          <a:xfrm>
            <a:off x="5072742" y="4185801"/>
            <a:ext cx="4071257" cy="280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270" y="-99392"/>
            <a:ext cx="7672710" cy="1245796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Оренбургская региональная молодежная общественная организация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«Социальное агентство «Здоровье молодежи»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-423869" y="620688"/>
            <a:ext cx="828092" cy="7200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28336" y="2501280"/>
            <a:ext cx="343272" cy="304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423869" y="5589240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189455" y="2996952"/>
            <a:ext cx="512743" cy="5040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04048" y="6453336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9659" y="2102802"/>
            <a:ext cx="170553" cy="1620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3" y="188640"/>
            <a:ext cx="648072" cy="6662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9551" y="1381065"/>
            <a:ext cx="83529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ФОРМЫ РАБОТЫ: </a:t>
            </a:r>
            <a:endParaRPr lang="ru-RU" sz="2800" dirty="0" smtClean="0"/>
          </a:p>
          <a:p>
            <a:endParaRPr lang="ru-RU" sz="2800" dirty="0"/>
          </a:p>
          <a:p>
            <a:pPr marL="285750" indent="-285750">
              <a:buFontTx/>
              <a:buChar char="-"/>
            </a:pPr>
            <a:r>
              <a:rPr lang="ru-RU" sz="2800" dirty="0" smtClean="0"/>
              <a:t>ТРЕНИНГИ 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АКЦИИ 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ИНТЕРАКТИВНЫЕ ИГРЫ 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ИНТЕЕРАКТИВНЫЕ ИСТОРИИ 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ВИДЕОКЛУБЫ 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ПОСТАНОВКИ СОЦИАЛЬНОГО ТЕАТРА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ПРОФИЛЬНЫЕ СМЕНЫ  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835006"/>
            <a:ext cx="3275856" cy="218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270" y="-99392"/>
            <a:ext cx="7672710" cy="1245796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Оренбургская региональная молодежная общественная организация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«Социальное агентство «Здоровье молодежи»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-423869" y="620688"/>
            <a:ext cx="828092" cy="7200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28336" y="2501280"/>
            <a:ext cx="343272" cy="304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423869" y="5589240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189455" y="2996952"/>
            <a:ext cx="512743" cy="5040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15908" y="6340489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9659" y="2102802"/>
            <a:ext cx="170553" cy="1620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3" y="188640"/>
            <a:ext cx="648072" cy="6662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53" y="1772816"/>
            <a:ext cx="3422949" cy="11757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4" y="3647279"/>
            <a:ext cx="3109058" cy="9139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47203"/>
            <a:ext cx="1980728" cy="16352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04242"/>
            <a:ext cx="2505973" cy="19397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57261" y="547668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ОРЕНБУРЖЬЕ-РЕГИОН ДЛЯ МОЛОДЫХ</a:t>
            </a:r>
            <a:endParaRPr lang="ru-RU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10231"/>
            <a:ext cx="1379229" cy="13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270" y="-99392"/>
            <a:ext cx="7672710" cy="1245796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Оренбургская региональная молодежная общественная организация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«Социальное агентство «Здоровье молодежи»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-423869" y="620688"/>
            <a:ext cx="828092" cy="7200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28336" y="2501280"/>
            <a:ext cx="343272" cy="304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423869" y="5589240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189455" y="2996952"/>
            <a:ext cx="512743" cy="5040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532440" y="3645024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9659" y="2102802"/>
            <a:ext cx="170553" cy="1620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3" y="188640"/>
            <a:ext cx="648072" cy="6662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70974"/>
            <a:ext cx="3995936" cy="1997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259" y="3645024"/>
            <a:ext cx="7660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ПРОФИЛАКТИКА СОЦИАЛЬНО ОБУСЛОВЛЕННЫХ ЗАБОЛЕВАНИЙ ПРИ ПОМОЩИ МЕДИАНАБОРА , ОНЛАЙН-СЕМИНАРЫ, ПРОФИЛЬНЫЕ СМЕНЫ. </a:t>
            </a:r>
            <a:endParaRPr lang="ru-RU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00" y="4232241"/>
            <a:ext cx="3888432" cy="25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270" y="-99392"/>
            <a:ext cx="7672710" cy="1245796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Оренбургская региональная молодежная общественная организация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«Социальное агентство «Здоровье молодежи»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-423869" y="620688"/>
            <a:ext cx="828092" cy="7200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28336" y="2501280"/>
            <a:ext cx="343272" cy="304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423869" y="5589240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189455" y="2996952"/>
            <a:ext cx="512743" cy="5040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714018" y="-83469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9659" y="2102802"/>
            <a:ext cx="170553" cy="1620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3" y="188640"/>
            <a:ext cx="648072" cy="666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772816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Проект интерактивные, мобильные, профилактические выставки</a:t>
            </a:r>
          </a:p>
          <a:p>
            <a:pPr algn="ctr"/>
            <a:r>
              <a:rPr lang="ru-RU" sz="3200" b="1" dirty="0" smtClean="0"/>
              <a:t> «Будь здоров» 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2800" dirty="0" smtClean="0"/>
              <a:t> </a:t>
            </a:r>
            <a:r>
              <a:rPr lang="ru-RU" sz="2400" dirty="0"/>
              <a:t>в рамках реализации регионального проекта «Молодежь России» национального проекта «Образование»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110231"/>
            <a:ext cx="1379229" cy="13792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57261" y="547668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ОРЕНБУРЖЬЕ-РЕГИОН ДЛЯ МОЛОДЫХ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51" y="4703587"/>
            <a:ext cx="3294859" cy="21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9270" y="-99392"/>
            <a:ext cx="7672710" cy="1245796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Оренбургская региональная молодежная общественная организация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«Социальное агентство «Здоровье молодежи»</a:t>
            </a:r>
            <a:endParaRPr 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-423869" y="620688"/>
            <a:ext cx="828092" cy="72008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28336" y="2501280"/>
            <a:ext cx="343272" cy="304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423869" y="5589240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-189455" y="2996952"/>
            <a:ext cx="512743" cy="5040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172400" y="1021499"/>
            <a:ext cx="1656184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9659" y="2102802"/>
            <a:ext cx="170553" cy="1620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3" y="188640"/>
            <a:ext cx="648072" cy="6662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79" y="933853"/>
            <a:ext cx="3615917" cy="36159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3688" y="4318937"/>
            <a:ext cx="564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ПОСТАНОВКИ СОЦИАЛЬНОГО ТЕАТРА </a:t>
            </a:r>
            <a:endParaRPr lang="ru-RU" sz="2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06081"/>
            <a:ext cx="6080255" cy="405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163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Оренбургская региональная молодежная общественная организация  «Социальное агентство  «Здоровье молодежи»</vt:lpstr>
      <vt:lpstr>Оренбургская региональная молодежная общественная организация  «Социальное агентство «Здоровье молодежи»</vt:lpstr>
      <vt:lpstr>Оренбургская региональная молодежная общественная организация  «Социальное агентство «Здоровье молодежи»</vt:lpstr>
      <vt:lpstr>Оренбургская региональная молодежная общественная организация  «Социальное агентство «Здоровье молодежи»</vt:lpstr>
      <vt:lpstr>Оренбургская региональная молодежная общественная организация  «Социальное агентство «Здоровье молодежи»</vt:lpstr>
      <vt:lpstr>Оренбургская региональная молодежная общественная организация  «Социальное агентство «Здоровье молодежи»</vt:lpstr>
      <vt:lpstr>Оренбургская региональная молодежная общественная организация  «Социальное агентство «Здоровье молодежи»</vt:lpstr>
      <vt:lpstr>Оренбургская региональная молодежная общественная организация  «Социальное агентство «Здоровье молодежи»</vt:lpstr>
      <vt:lpstr>Оренбургская региональная молодежная общественная организация  «Социальное агентство «Здоровье молодежи»</vt:lpstr>
      <vt:lpstr>Оренбургская региональная молодежная общественная организация  «Социальное агентство «Здоровье молодежи»</vt:lpstr>
      <vt:lpstr>Оренбургская региональная молодежная общественная организация  «Социальное агентство «Здоровье молодежи»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15</cp:revision>
  <dcterms:created xsi:type="dcterms:W3CDTF">2023-09-04T09:04:42Z</dcterms:created>
  <dcterms:modified xsi:type="dcterms:W3CDTF">2023-09-04T13:42:41Z</dcterms:modified>
</cp:coreProperties>
</file>