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7"/>
    <p:restoredTop sz="94712"/>
  </p:normalViewPr>
  <p:slideViewPr>
    <p:cSldViewPr snapToGrid="0" snapToObjects="1">
      <p:cViewPr>
        <p:scale>
          <a:sx n="84" d="100"/>
          <a:sy n="84" d="100"/>
        </p:scale>
        <p:origin x="84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3D69-6167-C941-B4A0-35845D49C3C5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011B-0429-384D-8EAA-DCC95FEC5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9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4011B-0429-384D-8EAA-DCC95FEC51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D3824-5AA2-3E49-944F-FE49C592E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FF87A1-4323-BB48-B970-049336D4B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787E0-D4E8-1446-8ECE-AD30CE32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B90A20-829D-2E40-9FC2-25E0F077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F2AC5-9A41-B54A-B939-370E9CD8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7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90FAB-82CC-7948-83F3-C2226403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34F83F-A5E9-2B4E-B8B1-B8668C30F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BBDB9A-BF7A-8C48-95F5-18B4A81D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825AA-C326-C94E-8E64-BE5920D2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BD7D1-4728-5547-BDF8-31C087C4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C7468C-17EF-6D40-B318-DCAFC469D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650489-4B2B-794F-9EB4-9C20CB96A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A8280-1F2A-C44C-B3BD-636BDB91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777E36-48D9-744A-A003-9000B6CC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0A21F-0585-1E44-9E37-9D9A7D78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167E8-0928-6A47-B6AB-E2F286E5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6F0B2-EDA9-7B4B-8CD6-5231944F7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17E9A-06A2-3347-8D72-80D9F69A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283EA-35D9-A44F-8B11-13F9C8F0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5E422-FBB8-D547-9587-C772F07D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7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019CD-7641-5641-9438-077A93D7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D0E1-42A1-6840-914F-F2200FB2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D947F1-7CA2-6E48-9016-F4F03DBD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542A8-35EC-3643-A4FC-8F10CBC8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845AE-F25C-E440-A093-F58D0F27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2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4ABA6-FE13-644C-AB48-15FCA8E0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10245-688C-AA47-8CF5-AEE8C5400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FF6063-5E4F-E348-8483-ED8EAAF4F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2A75DA-5DB2-E84F-81A8-0B7A88B9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2236F6-7689-A842-93CE-5311AF78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CFF86-E59F-0C45-B7BD-B88AE7B0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9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EDFB5-001F-714E-A37D-1E8FA371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8BDFED-6CD3-1143-89F4-7887579B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50B00E-185D-B345-BDCA-F0F09FDB0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71F4F7-ECE2-D44E-B1EF-DF4842066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47FE61-947F-FE40-8BCF-E418CAD25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1551E3-332F-4D42-8F03-9A3395E5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D18A7F-0283-DF4A-8DC5-DE1ECDB0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856017-8834-6841-BFD8-58A3507A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6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DC3D-B5B3-2740-A943-9877A495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D4704A-3902-3B40-9CCC-5F600741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B72E3-825F-744D-A600-CBF90B71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C1EEBE-93B4-B240-8F86-CFAADED0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3F5E5B-C23F-B84F-8C7C-A160403D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48D16D-C438-E948-B78E-9420AC86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A1C552-A71E-9942-8D1D-5D08C1DA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9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51D7C-5148-F64D-AD97-D1C2C155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687F5-75E5-4E41-BF7A-2D9A1B98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733788-7DC5-BD43-9E90-A0282C437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3F05EA-2E2C-9242-9299-3FB5E11C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DE86E-111C-1C40-9467-CC5DF7CF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1F2FA-282B-9145-B9C9-3CD7406A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3F47-AF06-B440-A623-1DDB9054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0146E9-7DCA-0747-A1FA-34A78D446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57E0BF-D319-D544-A2DD-ABA5C1D1C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14EBE-2FB6-144A-BBDA-DA68815B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6D217-D5D7-CE4D-801C-5BD06448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D5B24-CF15-214A-BD14-20F0459A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059A7-E40E-CC4C-8043-16A63B06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A4C673-1540-194D-978A-3AC07823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96BB5-0F0B-DD4F-976C-2B713C58A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7847-14DD-D945-A9B6-36B88E551A3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B6513-6A0B-E848-BEEC-CBDFBBE65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9C1E7-7563-F742-A60C-E1385E3EA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F81F-7EDD-654B-885A-EBD5AB44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B473D4C-0700-4943-AB40-57CBD700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3" y="1783959"/>
            <a:ext cx="4490319" cy="34653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200" b="1" dirty="0"/>
              <a:t>       </a:t>
            </a:r>
            <a:r>
              <a:rPr lang="en-US" sz="3100" b="1" dirty="0" err="1"/>
              <a:t>Цель</a:t>
            </a:r>
            <a:r>
              <a:rPr lang="en-US" sz="3100" b="1" dirty="0"/>
              <a:t> </a:t>
            </a:r>
            <a:r>
              <a:rPr lang="en-US" sz="3100" b="1" dirty="0" err="1"/>
              <a:t>проекта</a:t>
            </a:r>
            <a:r>
              <a:rPr lang="en-US" sz="3100" b="1" dirty="0"/>
              <a:t>: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 </a:t>
            </a:r>
            <a:r>
              <a:rPr lang="en-US" sz="3100" b="1" dirty="0" err="1"/>
              <a:t>п</a:t>
            </a:r>
            <a:r>
              <a:rPr lang="en-US" sz="3100" dirty="0" err="1"/>
              <a:t>рохождение</a:t>
            </a:r>
            <a:r>
              <a:rPr lang="en-US" sz="3100" dirty="0"/>
              <a:t> </a:t>
            </a:r>
            <a:r>
              <a:rPr lang="en-US" sz="3100" dirty="0" err="1"/>
              <a:t>волонтерами</a:t>
            </a:r>
            <a:br>
              <a:rPr lang="en-US" sz="3100" dirty="0"/>
            </a:br>
            <a:r>
              <a:rPr lang="en-US" sz="3100" dirty="0" err="1"/>
              <a:t>культуры</a:t>
            </a:r>
            <a:r>
              <a:rPr lang="en-US" sz="3100" dirty="0"/>
              <a:t> КЧР </a:t>
            </a:r>
            <a:r>
              <a:rPr lang="en-US" sz="3100" dirty="0" err="1"/>
              <a:t>стажировки</a:t>
            </a:r>
            <a:r>
              <a:rPr lang="en-US" sz="3100" dirty="0"/>
              <a:t> </a:t>
            </a:r>
            <a:r>
              <a:rPr lang="en-US" sz="3100" dirty="0" err="1"/>
              <a:t>и</a:t>
            </a:r>
            <a:r>
              <a:rPr lang="en-US" sz="3100" dirty="0"/>
              <a:t> </a:t>
            </a:r>
            <a:r>
              <a:rPr lang="en-US" sz="3100" dirty="0" err="1"/>
              <a:t>образовательной</a:t>
            </a:r>
            <a:r>
              <a:rPr lang="en-US" sz="3100" dirty="0"/>
              <a:t> </a:t>
            </a:r>
            <a:r>
              <a:rPr lang="en-US" sz="3100" dirty="0" err="1"/>
              <a:t>программы</a:t>
            </a:r>
            <a:r>
              <a:rPr lang="en-US" sz="3100" dirty="0"/>
              <a:t>, </a:t>
            </a:r>
            <a:r>
              <a:rPr lang="en-US" sz="3100" dirty="0" err="1"/>
              <a:t>направленной</a:t>
            </a:r>
            <a:r>
              <a:rPr lang="en-US" sz="3100" dirty="0"/>
              <a:t> </a:t>
            </a:r>
            <a:r>
              <a:rPr lang="en-US" sz="3100" dirty="0" err="1"/>
              <a:t>на</a:t>
            </a:r>
            <a:r>
              <a:rPr lang="en-US" sz="3100" dirty="0"/>
              <a:t> </a:t>
            </a:r>
            <a:r>
              <a:rPr lang="en-US" sz="3100" dirty="0" err="1"/>
              <a:t>сохранение</a:t>
            </a:r>
            <a:r>
              <a:rPr lang="en-US" sz="3100" dirty="0"/>
              <a:t> </a:t>
            </a:r>
            <a:r>
              <a:rPr lang="en-US" sz="3100" dirty="0" err="1"/>
              <a:t>и</a:t>
            </a:r>
            <a:r>
              <a:rPr lang="en-US" sz="3100" dirty="0"/>
              <a:t> </a:t>
            </a:r>
            <a:r>
              <a:rPr lang="en-US" sz="3100" dirty="0" err="1"/>
              <a:t>возрождение</a:t>
            </a:r>
            <a:r>
              <a:rPr lang="en-US" sz="3100" dirty="0"/>
              <a:t> </a:t>
            </a:r>
            <a:r>
              <a:rPr lang="en-US" sz="3100" dirty="0" err="1"/>
              <a:t>местных</a:t>
            </a:r>
            <a:r>
              <a:rPr lang="en-US" sz="3100" dirty="0"/>
              <a:t> </a:t>
            </a:r>
            <a:r>
              <a:rPr lang="en-US" sz="3100" dirty="0" err="1"/>
              <a:t>национальных</a:t>
            </a:r>
            <a:r>
              <a:rPr lang="en-US" sz="3100" dirty="0"/>
              <a:t> </a:t>
            </a:r>
            <a:r>
              <a:rPr lang="en-US" sz="3100" dirty="0" err="1"/>
              <a:t>культур</a:t>
            </a:r>
            <a:r>
              <a:rPr lang="en-US" sz="2200" dirty="0"/>
              <a:t>.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рава, корова, зна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06E63336-F354-C24F-90DD-D861758D5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1" r="-1" b="34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6234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человек, смотрит, стоит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id="{BCAC1B9F-0A19-554D-8EE3-005777D57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0223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0D12-D2E0-804F-9EF4-EC4C918F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7223"/>
            <a:ext cx="105156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dirty="0" err="1">
                <a:solidFill>
                  <a:srgbClr val="FFFFFF"/>
                </a:solidFill>
                <a:latin typeface="+mn-lt"/>
              </a:rPr>
              <a:t>Ряды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старшего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поколения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знания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и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опыт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которых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имеют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невероятную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историческую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ценность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с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каждым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годом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неумолимо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редеют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.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Для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сохранения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уже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позабытых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традиций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,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обычаев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обрядов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необходимо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тесное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взаимодействие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молодежи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со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старшим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поколением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что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является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важнейшей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частью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нашего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+mn-lt"/>
              </a:rPr>
              <a:t>проекта</a:t>
            </a:r>
            <a:r>
              <a:rPr lang="en-US" sz="340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3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693BD-A4A4-AD43-8367-93C9F14B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762" y="2783025"/>
            <a:ext cx="5765218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 err="1"/>
              <a:t>Проект</a:t>
            </a:r>
            <a:r>
              <a:rPr lang="en-US" sz="2400" dirty="0"/>
              <a:t> "</a:t>
            </a:r>
            <a:r>
              <a:rPr lang="en-US" sz="2400" dirty="0" err="1"/>
              <a:t>Парк</a:t>
            </a:r>
            <a:r>
              <a:rPr lang="en-US" sz="2400" dirty="0"/>
              <a:t> </a:t>
            </a:r>
            <a:r>
              <a:rPr lang="en-US" sz="2400" dirty="0" err="1"/>
              <a:t>Этно</a:t>
            </a:r>
            <a:r>
              <a:rPr lang="en-US" sz="2400" dirty="0"/>
              <a:t> </a:t>
            </a:r>
            <a:r>
              <a:rPr lang="en-US" sz="2400" dirty="0" err="1"/>
              <a:t>Периода</a:t>
            </a:r>
            <a:r>
              <a:rPr lang="en-US" sz="2400" dirty="0"/>
              <a:t>"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реализован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несколько</a:t>
            </a:r>
            <a:r>
              <a:rPr lang="en-US" sz="2400" dirty="0"/>
              <a:t> </a:t>
            </a:r>
            <a:r>
              <a:rPr lang="en-US" sz="2400" dirty="0" err="1"/>
              <a:t>этапов</a:t>
            </a:r>
            <a:r>
              <a:rPr lang="en-US" sz="2400" dirty="0"/>
              <a:t> ,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результате</a:t>
            </a:r>
            <a:r>
              <a:rPr lang="en-US" sz="2400" dirty="0"/>
              <a:t> </a:t>
            </a:r>
            <a:r>
              <a:rPr lang="en-US" sz="2400" dirty="0" err="1"/>
              <a:t>которых</a:t>
            </a:r>
            <a:r>
              <a:rPr lang="en-US" sz="2400" dirty="0"/>
              <a:t> </a:t>
            </a:r>
            <a:r>
              <a:rPr lang="en-US" sz="2400" dirty="0" err="1"/>
              <a:t>волонтеры</a:t>
            </a:r>
            <a:r>
              <a:rPr lang="en-US" sz="2400" dirty="0"/>
              <a:t> </a:t>
            </a:r>
            <a:r>
              <a:rPr lang="en-US" sz="2400" dirty="0" err="1"/>
              <a:t>культуры</a:t>
            </a:r>
            <a:r>
              <a:rPr lang="en-US" sz="2400" dirty="0"/>
              <a:t> </a:t>
            </a:r>
            <a:r>
              <a:rPr lang="en-US" sz="2400" dirty="0" err="1"/>
              <a:t>региона</a:t>
            </a:r>
            <a:r>
              <a:rPr lang="en-US" sz="2400" dirty="0"/>
              <a:t> </a:t>
            </a:r>
            <a:r>
              <a:rPr lang="en-US" sz="2400" dirty="0" err="1"/>
              <a:t>пройдут</a:t>
            </a:r>
            <a:r>
              <a:rPr lang="en-US" sz="2400" dirty="0"/>
              <a:t> </a:t>
            </a:r>
            <a:r>
              <a:rPr lang="en-US" sz="2400" dirty="0" err="1"/>
              <a:t>образовательную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стажировочную</a:t>
            </a:r>
            <a:r>
              <a:rPr lang="en-US" sz="2400" dirty="0"/>
              <a:t> </a:t>
            </a:r>
            <a:r>
              <a:rPr lang="en-US" sz="2400" dirty="0" err="1"/>
              <a:t>программу</a:t>
            </a:r>
            <a:r>
              <a:rPr lang="en-US" sz="2400" dirty="0"/>
              <a:t>, </a:t>
            </a:r>
            <a:r>
              <a:rPr lang="en-US" sz="2400" dirty="0" err="1"/>
              <a:t>а</a:t>
            </a:r>
            <a:r>
              <a:rPr lang="en-US" sz="2400" dirty="0"/>
              <a:t> </a:t>
            </a:r>
            <a:r>
              <a:rPr lang="en-US" sz="2400" dirty="0" err="1"/>
              <a:t>затем</a:t>
            </a:r>
            <a:r>
              <a:rPr lang="en-US" sz="2400" dirty="0"/>
              <a:t> </a:t>
            </a:r>
            <a:r>
              <a:rPr lang="en-US" sz="2400" dirty="0" err="1"/>
              <a:t>воссоздадут</a:t>
            </a:r>
            <a:r>
              <a:rPr lang="en-US" sz="2400" dirty="0"/>
              <a:t> </a:t>
            </a:r>
            <a:r>
              <a:rPr lang="en-US" sz="2400" dirty="0" err="1"/>
              <a:t>древние</a:t>
            </a:r>
            <a:r>
              <a:rPr lang="en-US" sz="2400" dirty="0"/>
              <a:t> </a:t>
            </a:r>
            <a:r>
              <a:rPr lang="en-US" sz="2400" dirty="0" err="1"/>
              <a:t>обычаи</a:t>
            </a:r>
            <a:r>
              <a:rPr lang="en-US" sz="2400" dirty="0"/>
              <a:t>, </a:t>
            </a:r>
            <a:r>
              <a:rPr lang="en-US" sz="2400" dirty="0" err="1"/>
              <a:t>ритуалы</a:t>
            </a:r>
            <a:r>
              <a:rPr lang="en-US" sz="2400" dirty="0"/>
              <a:t> , </a:t>
            </a:r>
            <a:r>
              <a:rPr lang="en-US" sz="2400" dirty="0" err="1"/>
              <a:t>а</a:t>
            </a:r>
            <a:r>
              <a:rPr lang="en-US" sz="2400" dirty="0"/>
              <a:t>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же</a:t>
            </a:r>
            <a:r>
              <a:rPr lang="en-US" sz="2400" dirty="0"/>
              <a:t> </a:t>
            </a:r>
            <a:r>
              <a:rPr lang="en-US" sz="2400" dirty="0" err="1"/>
              <a:t>элементы</a:t>
            </a:r>
            <a:r>
              <a:rPr lang="en-US" sz="2400" dirty="0"/>
              <a:t> </a:t>
            </a:r>
            <a:r>
              <a:rPr lang="en-US" sz="2400" dirty="0" err="1"/>
              <a:t>фольклора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рамках</a:t>
            </a:r>
            <a:r>
              <a:rPr lang="en-US" sz="2400" dirty="0"/>
              <a:t> </a:t>
            </a:r>
            <a:r>
              <a:rPr lang="en-US" sz="2400" dirty="0" err="1"/>
              <a:t>масштабного</a:t>
            </a:r>
            <a:r>
              <a:rPr lang="en-US" sz="2400" dirty="0"/>
              <a:t> </a:t>
            </a:r>
            <a:r>
              <a:rPr lang="en-US" sz="2400" dirty="0" err="1"/>
              <a:t>творческого</a:t>
            </a:r>
            <a:r>
              <a:rPr lang="en-US" sz="2400" dirty="0"/>
              <a:t> </a:t>
            </a:r>
            <a:r>
              <a:rPr lang="en-US" sz="2400" dirty="0" err="1"/>
              <a:t>фестиваля</a:t>
            </a:r>
            <a:r>
              <a:rPr lang="en-US" sz="2400" dirty="0"/>
              <a:t> "</a:t>
            </a:r>
            <a:r>
              <a:rPr lang="en-US" sz="2400" dirty="0" err="1"/>
              <a:t>Парк</a:t>
            </a:r>
            <a:r>
              <a:rPr lang="en-US" sz="2400" dirty="0"/>
              <a:t> </a:t>
            </a:r>
            <a:r>
              <a:rPr lang="en-US" sz="2400" dirty="0" err="1"/>
              <a:t>Этно</a:t>
            </a:r>
            <a:r>
              <a:rPr lang="en-US" sz="2400" dirty="0"/>
              <a:t> </a:t>
            </a:r>
            <a:r>
              <a:rPr lang="en-US" sz="2400" dirty="0" err="1"/>
              <a:t>Периода</a:t>
            </a:r>
            <a:r>
              <a:rPr lang="en-US" sz="2400" dirty="0"/>
              <a:t>",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которому</a:t>
            </a:r>
            <a:r>
              <a:rPr lang="en-US" sz="2400" dirty="0"/>
              <a:t> </a:t>
            </a:r>
            <a:r>
              <a:rPr lang="en-US" sz="2400" dirty="0" err="1"/>
              <a:t>благодаря</a:t>
            </a:r>
            <a:r>
              <a:rPr lang="en-US" sz="2400" dirty="0"/>
              <a:t> </a:t>
            </a:r>
            <a:r>
              <a:rPr lang="en-US" sz="2400" dirty="0" err="1"/>
              <a:t>широкому</a:t>
            </a:r>
            <a:r>
              <a:rPr lang="en-US" sz="2400" dirty="0"/>
              <a:t> </a:t>
            </a:r>
            <a:r>
              <a:rPr lang="en-US" sz="2400" dirty="0" err="1"/>
              <a:t>информационному</a:t>
            </a:r>
            <a:r>
              <a:rPr lang="en-US" sz="2400" dirty="0"/>
              <a:t> </a:t>
            </a:r>
            <a:r>
              <a:rPr lang="en-US" sz="2400" dirty="0" err="1"/>
              <a:t>освещению</a:t>
            </a:r>
            <a:r>
              <a:rPr lang="en-US" sz="2400" dirty="0"/>
              <a:t> </a:t>
            </a:r>
            <a:r>
              <a:rPr lang="en-US" sz="2400" dirty="0" err="1"/>
              <a:t>будут</a:t>
            </a:r>
            <a:r>
              <a:rPr lang="en-US" sz="2400" dirty="0"/>
              <a:t> </a:t>
            </a:r>
            <a:r>
              <a:rPr lang="en-US" sz="2400" dirty="0" err="1"/>
              <a:t>привлечены</a:t>
            </a:r>
            <a:r>
              <a:rPr lang="en-US" sz="2400" dirty="0"/>
              <a:t> </a:t>
            </a:r>
            <a:r>
              <a:rPr lang="en-US" sz="2400" dirty="0" err="1"/>
              <a:t>широкая</a:t>
            </a:r>
            <a:r>
              <a:rPr lang="en-US" sz="2400" dirty="0"/>
              <a:t> </a:t>
            </a:r>
            <a:r>
              <a:rPr lang="en-US" sz="2400" dirty="0" err="1"/>
              <a:t>общественность</a:t>
            </a:r>
            <a:r>
              <a:rPr lang="en-US" sz="2400" dirty="0"/>
              <a:t>,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том</a:t>
            </a:r>
            <a:r>
              <a:rPr lang="en-US" sz="2400" dirty="0"/>
              <a:t> </a:t>
            </a:r>
            <a:r>
              <a:rPr lang="en-US" sz="2400" dirty="0" err="1"/>
              <a:t>числе</a:t>
            </a:r>
            <a:r>
              <a:rPr lang="en-US" sz="2400" dirty="0"/>
              <a:t> </a:t>
            </a:r>
            <a:r>
              <a:rPr lang="en-US" sz="2400" dirty="0" err="1"/>
              <a:t>гости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соседних</a:t>
            </a:r>
            <a:r>
              <a:rPr lang="en-US" sz="2400" dirty="0"/>
              <a:t> </a:t>
            </a:r>
            <a:r>
              <a:rPr lang="en-US" sz="2400" dirty="0" err="1"/>
              <a:t>республик</a:t>
            </a:r>
            <a:r>
              <a:rPr lang="en-US" sz="2400" dirty="0"/>
              <a:t> СКФО. 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внешний, трава, сто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AF7E2D2-241E-B949-9C45-6061E750E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0" r="2157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8420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рава, внешний, пол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9F0429D6-A46D-374A-B905-19317E39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5" t="30663" r="17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4EB3B-7E5A-2649-852D-629278B8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dirty="0" err="1"/>
              <a:t>На</a:t>
            </a:r>
            <a:r>
              <a:rPr lang="en-US" sz="2100" dirty="0"/>
              <a:t> </a:t>
            </a:r>
            <a:r>
              <a:rPr lang="en-US" sz="2100" dirty="0" err="1"/>
              <a:t>основе</a:t>
            </a:r>
            <a:r>
              <a:rPr lang="en-US" sz="2100" dirty="0"/>
              <a:t> </a:t>
            </a:r>
            <a:r>
              <a:rPr lang="en-US" sz="2100" dirty="0" err="1"/>
              <a:t>материалов</a:t>
            </a:r>
            <a:r>
              <a:rPr lang="en-US" sz="2100" dirty="0"/>
              <a:t> </a:t>
            </a:r>
            <a:r>
              <a:rPr lang="en-US" sz="2100" dirty="0" err="1"/>
              <a:t>реализации</a:t>
            </a:r>
            <a:r>
              <a:rPr lang="en-US" sz="2100" dirty="0"/>
              <a:t> </a:t>
            </a:r>
            <a:r>
              <a:rPr lang="en-US" sz="2100" dirty="0" err="1"/>
              <a:t>проекта</a:t>
            </a:r>
            <a:r>
              <a:rPr lang="en-US" sz="2100" dirty="0"/>
              <a:t>, </a:t>
            </a:r>
            <a:r>
              <a:rPr lang="en-US" sz="2100" dirty="0" err="1"/>
              <a:t>в</a:t>
            </a:r>
            <a:r>
              <a:rPr lang="en-US" sz="2100" dirty="0"/>
              <a:t> </a:t>
            </a:r>
            <a:r>
              <a:rPr lang="en-US" sz="2100" dirty="0" err="1"/>
              <a:t>том</a:t>
            </a:r>
            <a:r>
              <a:rPr lang="en-US" sz="2100" dirty="0"/>
              <a:t> </a:t>
            </a:r>
            <a:r>
              <a:rPr lang="en-US" sz="2100" dirty="0" err="1"/>
              <a:t>числе</a:t>
            </a:r>
            <a:r>
              <a:rPr lang="en-US" sz="2100" dirty="0"/>
              <a:t> </a:t>
            </a:r>
            <a:r>
              <a:rPr lang="en-US" sz="2100" dirty="0" err="1"/>
              <a:t>интервьюирование</a:t>
            </a:r>
            <a:r>
              <a:rPr lang="en-US" sz="2100" dirty="0"/>
              <a:t> </a:t>
            </a:r>
            <a:r>
              <a:rPr lang="en-US" sz="2100" dirty="0" err="1"/>
              <a:t>старцев</a:t>
            </a:r>
            <a:r>
              <a:rPr lang="en-US" sz="2100" dirty="0"/>
              <a:t> </a:t>
            </a:r>
            <a:r>
              <a:rPr lang="en-US" sz="2100" dirty="0" err="1"/>
              <a:t>республики</a:t>
            </a:r>
            <a:r>
              <a:rPr lang="en-US" sz="2100" dirty="0"/>
              <a:t>, </a:t>
            </a:r>
            <a:r>
              <a:rPr lang="en-US" sz="2100" dirty="0" err="1"/>
              <a:t>являющихся</a:t>
            </a:r>
            <a:r>
              <a:rPr lang="en-US" sz="2100" dirty="0"/>
              <a:t> </a:t>
            </a:r>
            <a:r>
              <a:rPr lang="en-US" sz="2100" dirty="0" err="1"/>
              <a:t>уникальными</a:t>
            </a:r>
            <a:r>
              <a:rPr lang="en-US" sz="2100" dirty="0"/>
              <a:t> </a:t>
            </a:r>
            <a:r>
              <a:rPr lang="en-US" sz="2100" dirty="0" err="1"/>
              <a:t>носителями</a:t>
            </a:r>
            <a:r>
              <a:rPr lang="en-US" sz="2100" dirty="0"/>
              <a:t> </a:t>
            </a:r>
            <a:r>
              <a:rPr lang="en-US" sz="2100" dirty="0" err="1"/>
              <a:t>ценной</a:t>
            </a:r>
            <a:r>
              <a:rPr lang="en-US" sz="2100" dirty="0"/>
              <a:t> </a:t>
            </a:r>
            <a:r>
              <a:rPr lang="en-US" sz="2100" dirty="0" err="1"/>
              <a:t>информации</a:t>
            </a:r>
            <a:r>
              <a:rPr lang="en-US" sz="2100" dirty="0"/>
              <a:t> </a:t>
            </a:r>
            <a:r>
              <a:rPr lang="en-US" sz="2100" dirty="0" err="1"/>
              <a:t>о</a:t>
            </a:r>
            <a:r>
              <a:rPr lang="en-US" sz="2100" dirty="0"/>
              <a:t> </a:t>
            </a:r>
            <a:r>
              <a:rPr lang="en-US" sz="2100" dirty="0" err="1"/>
              <a:t>традициях</a:t>
            </a:r>
            <a:r>
              <a:rPr lang="en-US" sz="2100" dirty="0"/>
              <a:t> </a:t>
            </a:r>
            <a:r>
              <a:rPr lang="en-US" sz="2100" dirty="0" err="1"/>
              <a:t>и</a:t>
            </a:r>
            <a:r>
              <a:rPr lang="en-US" sz="2100" dirty="0"/>
              <a:t> </a:t>
            </a:r>
            <a:r>
              <a:rPr lang="en-US" sz="2100" dirty="0" err="1"/>
              <a:t>обрядах</a:t>
            </a:r>
            <a:r>
              <a:rPr lang="en-US" sz="2100" dirty="0"/>
              <a:t> </a:t>
            </a:r>
            <a:r>
              <a:rPr lang="en-US" sz="2100" dirty="0" err="1"/>
              <a:t>местных</a:t>
            </a:r>
            <a:r>
              <a:rPr lang="en-US" sz="2100" dirty="0"/>
              <a:t> </a:t>
            </a:r>
            <a:r>
              <a:rPr lang="en-US" sz="2100" dirty="0" err="1"/>
              <a:t>народов</a:t>
            </a:r>
            <a:r>
              <a:rPr lang="en-US" sz="2100" dirty="0"/>
              <a:t>, </a:t>
            </a:r>
            <a:r>
              <a:rPr lang="en-US" sz="2100" dirty="0" err="1"/>
              <a:t>будет</a:t>
            </a:r>
            <a:r>
              <a:rPr lang="en-US" sz="2100" dirty="0"/>
              <a:t> </a:t>
            </a:r>
            <a:r>
              <a:rPr lang="en-US" sz="2100" dirty="0" err="1"/>
              <a:t>снят</a:t>
            </a:r>
            <a:r>
              <a:rPr lang="en-US" sz="2100" dirty="0"/>
              <a:t> </a:t>
            </a:r>
            <a:r>
              <a:rPr lang="en-US" sz="2100" dirty="0" err="1"/>
              <a:t>документальный</a:t>
            </a:r>
            <a:r>
              <a:rPr lang="en-US" sz="2100" dirty="0"/>
              <a:t> </a:t>
            </a:r>
            <a:r>
              <a:rPr lang="en-US" sz="2100" dirty="0" err="1"/>
              <a:t>фильм</a:t>
            </a:r>
            <a:r>
              <a:rPr lang="en-US" sz="2100" dirty="0"/>
              <a:t>, </a:t>
            </a:r>
            <a:r>
              <a:rPr lang="en-US" sz="2100" dirty="0" err="1"/>
              <a:t>который</a:t>
            </a:r>
            <a:r>
              <a:rPr lang="en-US" sz="2100" dirty="0"/>
              <a:t> </a:t>
            </a:r>
            <a:r>
              <a:rPr lang="en-US" sz="2100" dirty="0" err="1"/>
              <a:t>вместе</a:t>
            </a:r>
            <a:r>
              <a:rPr lang="en-US" sz="2100" dirty="0"/>
              <a:t> </a:t>
            </a:r>
            <a:r>
              <a:rPr lang="en-US" sz="2100" dirty="0" err="1"/>
              <a:t>с</a:t>
            </a:r>
            <a:r>
              <a:rPr lang="en-US" sz="2100" dirty="0"/>
              <a:t> </a:t>
            </a:r>
            <a:r>
              <a:rPr lang="en-US" sz="2100" dirty="0" err="1"/>
              <a:t>другими</a:t>
            </a:r>
            <a:r>
              <a:rPr lang="en-US" sz="2100" dirty="0"/>
              <a:t> </a:t>
            </a:r>
            <a:r>
              <a:rPr lang="en-US" sz="2100" dirty="0" err="1"/>
              <a:t>материалами</a:t>
            </a:r>
            <a:r>
              <a:rPr lang="en-US" sz="2100" dirty="0"/>
              <a:t> </a:t>
            </a:r>
            <a:r>
              <a:rPr lang="en-US" sz="2100" dirty="0" err="1"/>
              <a:t>передастся</a:t>
            </a:r>
            <a:r>
              <a:rPr lang="en-US" sz="2100" dirty="0"/>
              <a:t> </a:t>
            </a:r>
            <a:r>
              <a:rPr lang="en-US" sz="2100" dirty="0" err="1"/>
              <a:t>во</a:t>
            </a:r>
            <a:r>
              <a:rPr lang="en-US" sz="2100" dirty="0"/>
              <a:t> </a:t>
            </a:r>
            <a:r>
              <a:rPr lang="en-US" sz="2100" dirty="0" err="1"/>
              <a:t>все</a:t>
            </a:r>
            <a:r>
              <a:rPr lang="en-US" sz="2100" dirty="0"/>
              <a:t> </a:t>
            </a:r>
            <a:r>
              <a:rPr lang="en-US" sz="2100" dirty="0" err="1"/>
              <a:t>заинтересованные</a:t>
            </a:r>
            <a:r>
              <a:rPr lang="en-US" sz="2100" dirty="0"/>
              <a:t> </a:t>
            </a:r>
            <a:r>
              <a:rPr lang="en-US" sz="2100" dirty="0" err="1"/>
              <a:t>в</a:t>
            </a:r>
            <a:r>
              <a:rPr lang="en-US" sz="2100" dirty="0"/>
              <a:t> </a:t>
            </a:r>
            <a:r>
              <a:rPr lang="en-US" sz="2100" dirty="0" err="1"/>
              <a:t>реализации</a:t>
            </a:r>
            <a:r>
              <a:rPr lang="en-US" sz="2100" dirty="0"/>
              <a:t> </a:t>
            </a:r>
            <a:r>
              <a:rPr lang="en-US" sz="2100" dirty="0" err="1"/>
              <a:t>подобного</a:t>
            </a:r>
            <a:r>
              <a:rPr lang="en-US" sz="2100" dirty="0"/>
              <a:t> </a:t>
            </a:r>
            <a:r>
              <a:rPr lang="en-US" sz="2100" dirty="0" err="1"/>
              <a:t>проекта</a:t>
            </a:r>
            <a:r>
              <a:rPr lang="en-US" sz="2100" dirty="0"/>
              <a:t> </a:t>
            </a:r>
            <a:r>
              <a:rPr lang="en-US" sz="2100" dirty="0" err="1"/>
              <a:t>регионы</a:t>
            </a:r>
            <a:r>
              <a:rPr lang="en-US" sz="2100" dirty="0"/>
              <a:t> </a:t>
            </a:r>
            <a:r>
              <a:rPr lang="en-US" sz="2100" dirty="0" err="1"/>
              <a:t>нашей</a:t>
            </a:r>
            <a:r>
              <a:rPr lang="en-US" sz="2100" dirty="0"/>
              <a:t> </a:t>
            </a:r>
            <a:r>
              <a:rPr lang="en-US" sz="2100" dirty="0" err="1"/>
              <a:t>многонациональной</a:t>
            </a:r>
            <a:r>
              <a:rPr lang="en-US" sz="2100" dirty="0"/>
              <a:t> </a:t>
            </a:r>
            <a:r>
              <a:rPr lang="en-US" sz="2100" dirty="0" err="1"/>
              <a:t>страны</a:t>
            </a:r>
            <a:r>
              <a:rPr lang="en-US" sz="2100" dirty="0"/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5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C5B147F-D577-094B-AD27-F26C25C8B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472" b="19120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FDEA8-EB4D-0D4A-8B96-79C406AB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218" y="209485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Качественные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по</a:t>
            </a:r>
            <a:r>
              <a:rPr lang="ru-RU" sz="4400" dirty="0">
                <a:solidFill>
                  <a:srgbClr val="000000"/>
                </a:solidFill>
              </a:rPr>
              <a:t>к</a:t>
            </a:r>
            <a:r>
              <a:rPr lang="en-US" sz="4400" dirty="0" err="1">
                <a:solidFill>
                  <a:srgbClr val="000000"/>
                </a:solidFill>
              </a:rPr>
              <a:t>азатели</a:t>
            </a:r>
            <a:r>
              <a:rPr lang="en-US" sz="44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EA9BDE-BB01-704E-A4D3-27DB2062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2748" y="5003924"/>
            <a:ext cx="5422109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Повысится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уровень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профессиональной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компетенции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волонтеров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культуры</a:t>
            </a:r>
            <a:r>
              <a:rPr lang="en-US" sz="2000" dirty="0">
                <a:solidFill>
                  <a:srgbClr val="000000"/>
                </a:solidFill>
              </a:rPr>
              <a:t> СКФО.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Будет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создана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межрегиональная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площадка</a:t>
            </a:r>
            <a:r>
              <a:rPr lang="en-US" sz="2000" dirty="0">
                <a:solidFill>
                  <a:srgbClr val="000000"/>
                </a:solidFill>
              </a:rPr>
              <a:t> СКФО </a:t>
            </a:r>
            <a:r>
              <a:rPr lang="en-US" sz="2000" dirty="0" err="1">
                <a:solidFill>
                  <a:srgbClr val="000000"/>
                </a:solidFill>
              </a:rPr>
              <a:t>для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обмена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творческими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идеями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наставничества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В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результате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тесного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творческого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взаимодействия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участники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приобретут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только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знания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навыки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компетенции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но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полезные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контакты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уникальный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опыт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3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нег, закрытый, люди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9ED359FD-E573-EE4E-A060-01D3658E4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8" r="-1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08CDE8A-6582-2140-838F-09E3D3BD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924" y="4990855"/>
            <a:ext cx="4950553" cy="106110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Участники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из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числа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Волонтеров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культуры</a:t>
            </a:r>
            <a:r>
              <a:rPr lang="en-US" sz="1800" dirty="0">
                <a:solidFill>
                  <a:srgbClr val="000000"/>
                </a:solidFill>
              </a:rPr>
              <a:t> СКФО </a:t>
            </a:r>
            <a:r>
              <a:rPr lang="en-US" sz="1800" dirty="0" err="1">
                <a:solidFill>
                  <a:srgbClr val="000000"/>
                </a:solidFill>
              </a:rPr>
              <a:t>заявят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о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себе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общественности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br>
              <a:rPr lang="en-US" sz="18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В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результате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проекта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не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только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получит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качественное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развитие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движение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Волонтеры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культуры</a:t>
            </a:r>
            <a:r>
              <a:rPr lang="en-US" sz="1800" dirty="0">
                <a:solidFill>
                  <a:srgbClr val="000000"/>
                </a:solidFill>
              </a:rPr>
              <a:t> СКФО, </a:t>
            </a:r>
            <a:r>
              <a:rPr lang="en-US" sz="1800" dirty="0" err="1">
                <a:solidFill>
                  <a:srgbClr val="000000"/>
                </a:solidFill>
              </a:rPr>
              <a:t>но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будут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воссозданы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уже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утраченные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обряды</a:t>
            </a:r>
            <a:r>
              <a:rPr lang="en-US" sz="1800" dirty="0">
                <a:solidFill>
                  <a:srgbClr val="000000"/>
                </a:solidFill>
              </a:rPr>
              <a:t> , </a:t>
            </a:r>
            <a:r>
              <a:rPr lang="en-US" sz="1800" dirty="0" err="1">
                <a:solidFill>
                  <a:srgbClr val="000000"/>
                </a:solidFill>
              </a:rPr>
              <a:t>традиции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местных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этносов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что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возродит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среди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молодежи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интерес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собственному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историческому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наследию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br>
              <a:rPr lang="en-US" sz="18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благодаря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широкой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трансляции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успешного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опыта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реализации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проекта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съемкам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документального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фильма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проект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получит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широкую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огласку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интерес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культуре</a:t>
            </a:r>
            <a:r>
              <a:rPr lang="en-US" sz="1800" dirty="0">
                <a:solidFill>
                  <a:srgbClr val="000000"/>
                </a:solidFill>
              </a:rPr>
              <a:t> СКФО. </a:t>
            </a:r>
            <a:r>
              <a:rPr lang="en-US" sz="1800" dirty="0" err="1">
                <a:solidFill>
                  <a:srgbClr val="000000"/>
                </a:solidFill>
              </a:rPr>
              <a:t>А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транслироваться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информация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кроме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общедоступных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путей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будет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через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многочисленные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каналы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партнеров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проекта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63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гора, внешний, фотография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9E7E940-0A97-4F4F-AC34-BA369167A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0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F809C45-6BDA-F949-B91E-E62EC8AB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0168"/>
            <a:ext cx="10515600" cy="26985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Очень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важно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в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эпоху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технического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прогресса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не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стереть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лица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Земли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не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потерять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народные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промыслы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язык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традиции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обряды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фольклор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нашей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многоликой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богатой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своим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культурным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разнообразием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страны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.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В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СКФО(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на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территории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реализации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проекта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)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сегодня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проживает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более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140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народностей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более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30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из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которых-коренные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.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Проект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"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Парк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Этно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Периода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"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будет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способствовать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сохранению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возрождению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утраченного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культурного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опыта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местных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этносов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использование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современных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новых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форм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,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методов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и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C0C0C0"/>
                </a:highlight>
              </a:rPr>
              <a:t>приемов</a:t>
            </a:r>
            <a:r>
              <a:rPr lang="en-US" sz="2600" dirty="0">
                <a:solidFill>
                  <a:schemeClr val="tx1"/>
                </a:solidFill>
                <a:highlight>
                  <a:srgbClr val="C0C0C0"/>
                </a:highlight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6630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93902C-597A-7249-A8EC-5271D70DE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BAA11-243E-7441-9C29-D46FA5E9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5988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401</Words>
  <Application>Microsoft Macintosh PowerPoint</Application>
  <PresentationFormat>Широкоэкранный</PresentationFormat>
  <Paragraphs>14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      Цель проекта:   прохождение волонтерами культуры КЧР стажировки и образовательной программы, направленной на сохранение и возрождение местных национальных культур. </vt:lpstr>
      <vt:lpstr>Ряды старшего поколения знания и опыт которых имеют невероятную историческую ценность, с каждым годом неумолимо редеют . Для сохранения уже позабытых традиций , обычаев, обрядов необходимо тесное взаимодействие молодежи со старшим поколением, что является важнейшей частью нашего проекта.</vt:lpstr>
      <vt:lpstr>Проект "Парк Этно Периода" будет реализован в несколько этапов , в результате которых волонтеры культуры региона пройдут образовательную и стажировочную программу, а затем воссоздадут древние обычаи, ритуалы , а так же элементы фольклора в рамках масштабного творческого фестиваля "Парк Этно Периода", к которому благодаря широкому информационному освещению будут привлечены широкая общественность, в том числе гости из соседних республик СКФО. </vt:lpstr>
      <vt:lpstr>На основе материалов реализации проекта, в том числе интервьюирование старцев республики, являющихся уникальными носителями ценной информации о традициях и обрядах местных народов, будет снят документальный фильм, который вместе с другими материалами передастся во все заинтересованные в реализации подобного проекта регионы нашей многонациональной страны.</vt:lpstr>
      <vt:lpstr>Качественные показатели: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Цель проекта:   прохождение волонтерами культуры КЧР стажировки и образовательной программы, направленной на сохранение и возрождение местных национальных культур. </dc:title>
  <dc:creator>dzhukkaeva.malika@mail.ru</dc:creator>
  <cp:lastModifiedBy>dzhukkaeva.malika@mail.ru</cp:lastModifiedBy>
  <cp:revision>3</cp:revision>
  <dcterms:created xsi:type="dcterms:W3CDTF">2020-06-24T11:12:06Z</dcterms:created>
  <dcterms:modified xsi:type="dcterms:W3CDTF">2020-06-24T11:33:09Z</dcterms:modified>
</cp:coreProperties>
</file>