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>
  <p:sldMasterIdLst>
    <p:sldMasterId id="2147483648" r:id="rId1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81" d="100"/>
          <a:sy n="81" d="100"/>
        </p:scale>
        <p:origin x="53" y="58"/>
      </p:cViewPr>
      <p:guideLst>
        <p:guide pos="2160" orient="horz"/>
        <p:guide pos="3840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 /><Relationship Id="rId14" Type="http://schemas.openxmlformats.org/officeDocument/2006/relationships/tableStyles" Target="tableStyles.xml" /><Relationship Id="rId15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BF5E78B-FE7C-474B-AC91-ABC1B62969E2}" type="datetimeFigureOut">
              <a:rPr lang="en-US"/>
              <a:t/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A50B4EB-D9F6-4F2F-973A-15D71B3F5057}" type="slidenum">
              <a:rPr lang="en-US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Free Templates &amp; Infographics for PowerPoint and Google Slides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50B4EB-D9F6-4F2F-973A-15D71B3F5057}" type="slidenum">
              <a:rPr lang="en-US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fld>
            <a:endParaRPr lang="en-US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Free Templates &amp; Infographics for PowerPoint and Google Slides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50B4EB-D9F6-4F2F-973A-15D71B3F5057}" type="slidenum">
              <a:rPr lang="en-US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fld>
            <a:endParaRPr lang="en-US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Free Templates &amp; Infographics for PowerPoint and Google Slides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50B4EB-D9F6-4F2F-973A-15D71B3F5057}" type="slidenum">
              <a:rPr lang="en-US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fld>
            <a:endParaRPr lang="en-US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Free Templates &amp; Infographics for PowerPoint and Google Slides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50B4EB-D9F6-4F2F-973A-15D71B3F5057}" type="slidenum">
              <a:rPr lang="en-US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fld>
            <a:endParaRPr lang="en-US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Free Templates &amp; Infographics for PowerPoint and Google Slides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50B4EB-D9F6-4F2F-973A-15D71B3F5057}" type="slidenum">
              <a:rPr lang="en-US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fld>
            <a:endParaRPr lang="en-US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Free Templates &amp; Infographics for PowerPoint and Google Slides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50B4EB-D9F6-4F2F-973A-15D71B3F5057}" type="slidenum">
              <a:rPr lang="en-US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fld>
            <a:endParaRPr lang="en-US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Free Templates &amp; Infographics for PowerPoint and Google Slides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50B4EB-D9F6-4F2F-973A-15D71B3F5057}" type="slidenum">
              <a:rPr lang="en-US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fld>
            <a:endParaRPr lang="en-US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Cover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4993341"/>
          </a:xfrm>
          <a:prstGeom prst="rect">
            <a:avLst/>
          </a:prstGeom>
          <a:gradFill>
            <a:gsLst>
              <a:gs pos="51000">
                <a:schemeClr val="bg2">
                  <a:lumMod val="10000"/>
                </a:schemeClr>
              </a:gs>
              <a:gs pos="99000">
                <a:schemeClr val="bg2">
                  <a:lumMod val="1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 bwMode="auto">
          <a:xfrm>
            <a:off x="838200" y="412376"/>
            <a:ext cx="10591799" cy="1478001"/>
          </a:xfrm>
        </p:spPr>
        <p:txBody>
          <a:bodyPr anchor="b"/>
          <a:lstStyle>
            <a:lvl1pPr algn="ctr">
              <a:defRPr sz="6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 bwMode="auto">
          <a:xfrm>
            <a:off x="3379695" y="1993768"/>
            <a:ext cx="5230906" cy="1478001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/>
              <a:t>Date</a:t>
            </a:r>
            <a:endParaRPr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Your Footer Here</a:t>
            </a:r>
            <a:endParaRPr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672B7600-67E3-4D97-B453-880E2742B982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le and Content 1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920753"/>
          </a:xfrm>
          <a:prstGeom prst="rect">
            <a:avLst/>
          </a:prstGeom>
          <a:gradFill>
            <a:gsLst>
              <a:gs pos="51000">
                <a:schemeClr val="bg2">
                  <a:lumMod val="10000"/>
                </a:schemeClr>
              </a:gs>
              <a:gs pos="99000">
                <a:schemeClr val="bg2">
                  <a:lumMod val="1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73152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782764"/>
            <a:ext cx="7315199" cy="44118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/>
              <a:t>Date</a:t>
            </a:r>
            <a:endParaRPr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Your Footer Here</a:t>
            </a:r>
            <a:endParaRPr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672B7600-67E3-4D97-B453-880E2742B982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le and Content 2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51000">
                <a:schemeClr val="bg2">
                  <a:lumMod val="10000"/>
                </a:schemeClr>
              </a:gs>
              <a:gs pos="99000">
                <a:schemeClr val="bg2">
                  <a:lumMod val="1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 bwMode="auto">
          <a:xfrm>
            <a:off x="4038601" y="365125"/>
            <a:ext cx="7315200" cy="12795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 bwMode="auto">
          <a:xfrm>
            <a:off x="4038600" y="1736726"/>
            <a:ext cx="7315200" cy="450270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/>
              <a:t>Date</a:t>
            </a:r>
            <a:endParaRPr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Your Footer Here</a:t>
            </a:r>
            <a:endParaRPr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672B7600-67E3-4D97-B453-880E2742B982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Section 1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chemeClr val="bg2">
                  <a:lumMod val="10000"/>
                </a:schemeClr>
              </a:gs>
              <a:gs pos="72000">
                <a:schemeClr val="bg2">
                  <a:lumMod val="10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8198" y="367233"/>
            <a:ext cx="8745071" cy="1837845"/>
          </a:xfrm>
        </p:spPr>
        <p:txBody>
          <a:bodyPr anchor="b"/>
          <a:lstStyle>
            <a:lvl1pPr algn="l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198" y="2297154"/>
            <a:ext cx="8745072" cy="74183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/>
              <a:t>Date</a:t>
            </a:r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Your Footer Here</a:t>
            </a: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672B7600-67E3-4D97-B453-880E2742B982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Section 2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chemeClr val="bg2">
                  <a:lumMod val="10000"/>
                </a:schemeClr>
              </a:gs>
              <a:gs pos="72000">
                <a:schemeClr val="bg2">
                  <a:lumMod val="10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2169459" y="352396"/>
            <a:ext cx="9184341" cy="1954801"/>
          </a:xfrm>
        </p:spPr>
        <p:txBody>
          <a:bodyPr anchor="b"/>
          <a:lstStyle>
            <a:lvl1pPr algn="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69460" y="2399273"/>
            <a:ext cx="9184340" cy="69632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/>
              <a:t>Date</a:t>
            </a:r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Your Footer Here</a:t>
            </a: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672B7600-67E3-4D97-B453-880E2742B982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Closing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2192000" cy="4993341"/>
          </a:xfrm>
          <a:prstGeom prst="rect">
            <a:avLst/>
          </a:prstGeom>
          <a:gradFill>
            <a:gsLst>
              <a:gs pos="51000">
                <a:schemeClr val="bg2">
                  <a:lumMod val="10000"/>
                </a:schemeClr>
              </a:gs>
              <a:gs pos="99000">
                <a:schemeClr val="bg2">
                  <a:lumMod val="1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4038600" y="571036"/>
            <a:ext cx="7315200" cy="1333501"/>
          </a:xfrm>
        </p:spPr>
        <p:txBody>
          <a:bodyPr anchor="b"/>
          <a:lstStyle>
            <a:lvl1pPr algn="l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38598" y="2033672"/>
            <a:ext cx="7315199" cy="78805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3"/>
          </p:nvPr>
        </p:nvSpPr>
        <p:spPr bwMode="auto">
          <a:xfrm>
            <a:off x="282837" y="278331"/>
            <a:ext cx="1333500" cy="1333500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737360" y="619378"/>
            <a:ext cx="1701800" cy="2286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>
              <a:defRPr/>
            </a:pPr>
            <a:r>
              <a:rPr lang="en-US"/>
              <a:t>Name</a:t>
            </a:r>
            <a:endParaRPr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737360" y="846710"/>
            <a:ext cx="1701800" cy="2286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>
              <a:defRPr/>
            </a:pPr>
            <a:r>
              <a:rPr lang="en-US"/>
              <a:t>Mobile / email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1737360" y="1074044"/>
            <a:ext cx="1701800" cy="2286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>
              <a:defRPr/>
            </a:pPr>
            <a:r>
              <a:rPr lang="en-US"/>
              <a:t>Company</a:t>
            </a:r>
            <a:endParaRPr/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/>
              <a:t>Date</a:t>
            </a:r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Your Footer Here</a:t>
            </a: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672B7600-67E3-4D97-B453-880E2742B982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Color and Typography">
    <p:bg>
      <p:bgPr shadeToTitle="0">
        <a:solidFill>
          <a:schemeClr val="bg2">
            <a:lumMod val="1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title"/>
          </p:nvPr>
        </p:nvSpPr>
        <p:spPr bwMode="auto">
          <a:xfrm>
            <a:off x="838200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8" name="Text Placeholder 2"/>
          <p:cNvSpPr>
            <a:spLocks noGrp="1"/>
          </p:cNvSpPr>
          <p:nvPr userDrawn="1">
            <p:ph type="body" sz="quarter" idx="10"/>
          </p:nvPr>
        </p:nvSpPr>
        <p:spPr bwMode="auto">
          <a:xfrm>
            <a:off x="838198" y="3709150"/>
            <a:ext cx="10515600" cy="132588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400" b="1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ts val="0"/>
              </a:spcBef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9" name="TextBox 88"/>
          <p:cNvSpPr txBox="1"/>
          <p:nvPr userDrawn="1"/>
        </p:nvSpPr>
        <p:spPr bwMode="auto">
          <a:xfrm>
            <a:off x="467720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6600">
                <a:solidFill>
                  <a:schemeClr val="bg1"/>
                </a:solidFill>
              </a:rPr>
              <a:t>Aa</a:t>
            </a:r>
            <a:endParaRPr/>
          </a:p>
        </p:txBody>
      </p:sp>
      <p:sp>
        <p:nvSpPr>
          <p:cNvPr id="90" name="Text Placeholder 7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4697757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en-US"/>
              <a:t>Font name</a:t>
            </a:r>
            <a:endParaRPr/>
          </a:p>
        </p:txBody>
      </p:sp>
      <p:grpSp>
        <p:nvGrpSpPr>
          <p:cNvPr id="2" name="Group 1"/>
          <p:cNvGrpSpPr/>
          <p:nvPr userDrawn="1"/>
        </p:nvGrpSpPr>
        <p:grpSpPr bwMode="auto">
          <a:xfrm>
            <a:off x="838198" y="1830763"/>
            <a:ext cx="10515601" cy="1741127"/>
            <a:chOff x="838198" y="1830763"/>
            <a:chExt cx="10515601" cy="1741127"/>
          </a:xfrm>
        </p:grpSpPr>
        <p:sp>
          <p:nvSpPr>
            <p:cNvPr id="3" name="Rectangle 2"/>
            <p:cNvSpPr/>
            <p:nvPr userDrawn="1"/>
          </p:nvSpPr>
          <p:spPr bwMode="auto">
            <a:xfrm>
              <a:off x="838198" y="1830763"/>
              <a:ext cx="894312" cy="17411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" name="Rectangle 3"/>
            <p:cNvSpPr/>
            <p:nvPr userDrawn="1"/>
          </p:nvSpPr>
          <p:spPr bwMode="auto">
            <a:xfrm>
              <a:off x="838198" y="1830763"/>
              <a:ext cx="894312" cy="15513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" name="Rectangle 4"/>
            <p:cNvSpPr/>
            <p:nvPr userDrawn="1"/>
          </p:nvSpPr>
          <p:spPr bwMode="auto">
            <a:xfrm>
              <a:off x="838198" y="1830763"/>
              <a:ext cx="894312" cy="13614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" name="Rectangle 5"/>
            <p:cNvSpPr/>
            <p:nvPr userDrawn="1"/>
          </p:nvSpPr>
          <p:spPr bwMode="auto">
            <a:xfrm>
              <a:off x="838198" y="1830763"/>
              <a:ext cx="894312" cy="117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" name="Rectangle 6"/>
            <p:cNvSpPr/>
            <p:nvPr userDrawn="1"/>
          </p:nvSpPr>
          <p:spPr bwMode="auto">
            <a:xfrm>
              <a:off x="838198" y="1830763"/>
              <a:ext cx="894312" cy="9818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" name="Rectangle 7"/>
            <p:cNvSpPr/>
            <p:nvPr userDrawn="1"/>
          </p:nvSpPr>
          <p:spPr bwMode="auto">
            <a:xfrm>
              <a:off x="838200" y="1830763"/>
              <a:ext cx="894312" cy="788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 userDrawn="1"/>
          </p:nvSpPr>
          <p:spPr bwMode="auto">
            <a:xfrm>
              <a:off x="1907231" y="1830763"/>
              <a:ext cx="894312" cy="174112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" name="Rectangle 9"/>
            <p:cNvSpPr/>
            <p:nvPr userDrawn="1"/>
          </p:nvSpPr>
          <p:spPr bwMode="auto">
            <a:xfrm>
              <a:off x="1907231" y="1830763"/>
              <a:ext cx="894312" cy="155130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 userDrawn="1"/>
          </p:nvSpPr>
          <p:spPr bwMode="auto">
            <a:xfrm>
              <a:off x="1907231" y="1830763"/>
              <a:ext cx="894312" cy="136148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auto">
            <a:xfrm>
              <a:off x="1907231" y="1830763"/>
              <a:ext cx="894312" cy="117166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" name="Rectangle 13"/>
            <p:cNvSpPr/>
            <p:nvPr userDrawn="1"/>
          </p:nvSpPr>
          <p:spPr bwMode="auto">
            <a:xfrm>
              <a:off x="1907231" y="1830763"/>
              <a:ext cx="894312" cy="98184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auto">
            <a:xfrm>
              <a:off x="1907232" y="1830763"/>
              <a:ext cx="894312" cy="7882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auto">
            <a:xfrm>
              <a:off x="2976263" y="1830763"/>
              <a:ext cx="894312" cy="1741127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auto">
            <a:xfrm>
              <a:off x="2976263" y="1830763"/>
              <a:ext cx="894312" cy="1551306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auto">
            <a:xfrm>
              <a:off x="2976263" y="1830763"/>
              <a:ext cx="894312" cy="13614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" name="Rectangle 18"/>
            <p:cNvSpPr/>
            <p:nvPr userDrawn="1"/>
          </p:nvSpPr>
          <p:spPr bwMode="auto">
            <a:xfrm>
              <a:off x="2976263" y="1830763"/>
              <a:ext cx="894312" cy="117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0" name="Rectangle 19"/>
            <p:cNvSpPr/>
            <p:nvPr userDrawn="1"/>
          </p:nvSpPr>
          <p:spPr bwMode="auto">
            <a:xfrm>
              <a:off x="2976263" y="1830763"/>
              <a:ext cx="894312" cy="9818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1" name="Rectangle 20"/>
            <p:cNvSpPr/>
            <p:nvPr userDrawn="1"/>
          </p:nvSpPr>
          <p:spPr bwMode="auto">
            <a:xfrm>
              <a:off x="2976264" y="1830763"/>
              <a:ext cx="894312" cy="7882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>
              <a:off x="4045295" y="1830763"/>
              <a:ext cx="894312" cy="174112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>
              <a:off x="4045295" y="1830763"/>
              <a:ext cx="894312" cy="155130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>
              <a:off x="4045295" y="1830763"/>
              <a:ext cx="894312" cy="136148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5" name="Rectangle 24"/>
            <p:cNvSpPr/>
            <p:nvPr userDrawn="1"/>
          </p:nvSpPr>
          <p:spPr bwMode="auto">
            <a:xfrm>
              <a:off x="4045295" y="1830763"/>
              <a:ext cx="894312" cy="117166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6" name="Rectangle 25"/>
            <p:cNvSpPr/>
            <p:nvPr userDrawn="1"/>
          </p:nvSpPr>
          <p:spPr bwMode="auto">
            <a:xfrm>
              <a:off x="4045295" y="1830763"/>
              <a:ext cx="894312" cy="98184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7" name="Rectangle 26"/>
            <p:cNvSpPr/>
            <p:nvPr userDrawn="1"/>
          </p:nvSpPr>
          <p:spPr bwMode="auto">
            <a:xfrm>
              <a:off x="4045296" y="1830763"/>
              <a:ext cx="894312" cy="78825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8" name="Rectangle 27"/>
            <p:cNvSpPr/>
            <p:nvPr userDrawn="1"/>
          </p:nvSpPr>
          <p:spPr bwMode="auto">
            <a:xfrm>
              <a:off x="5114327" y="1830763"/>
              <a:ext cx="894312" cy="174112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9" name="Rectangle 28"/>
            <p:cNvSpPr/>
            <p:nvPr userDrawn="1"/>
          </p:nvSpPr>
          <p:spPr bwMode="auto">
            <a:xfrm>
              <a:off x="5114327" y="1830763"/>
              <a:ext cx="894312" cy="155130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0" name="Rectangle 29"/>
            <p:cNvSpPr/>
            <p:nvPr userDrawn="1"/>
          </p:nvSpPr>
          <p:spPr bwMode="auto">
            <a:xfrm>
              <a:off x="5114327" y="1830763"/>
              <a:ext cx="894312" cy="13614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1" name="Rectangle 30"/>
            <p:cNvSpPr/>
            <p:nvPr userDrawn="1"/>
          </p:nvSpPr>
          <p:spPr bwMode="auto">
            <a:xfrm>
              <a:off x="5114327" y="1830763"/>
              <a:ext cx="894312" cy="11716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2" name="Rectangle 31"/>
            <p:cNvSpPr/>
            <p:nvPr userDrawn="1"/>
          </p:nvSpPr>
          <p:spPr bwMode="auto">
            <a:xfrm>
              <a:off x="5114327" y="1830763"/>
              <a:ext cx="894312" cy="9818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3" name="Rectangle 32"/>
            <p:cNvSpPr/>
            <p:nvPr userDrawn="1"/>
          </p:nvSpPr>
          <p:spPr bwMode="auto">
            <a:xfrm>
              <a:off x="5114327" y="1830763"/>
              <a:ext cx="894312" cy="7882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4" name="Rectangle 33"/>
            <p:cNvSpPr/>
            <p:nvPr userDrawn="1"/>
          </p:nvSpPr>
          <p:spPr bwMode="auto">
            <a:xfrm>
              <a:off x="6183359" y="1830763"/>
              <a:ext cx="894312" cy="174112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5" name="Rectangle 34"/>
            <p:cNvSpPr/>
            <p:nvPr userDrawn="1"/>
          </p:nvSpPr>
          <p:spPr bwMode="auto">
            <a:xfrm>
              <a:off x="6183359" y="1830763"/>
              <a:ext cx="894312" cy="155130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6" name="Rectangle 35"/>
            <p:cNvSpPr/>
            <p:nvPr userDrawn="1"/>
          </p:nvSpPr>
          <p:spPr bwMode="auto">
            <a:xfrm>
              <a:off x="6183359" y="1830763"/>
              <a:ext cx="894312" cy="13614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7" name="Rectangle 36"/>
            <p:cNvSpPr/>
            <p:nvPr userDrawn="1"/>
          </p:nvSpPr>
          <p:spPr bwMode="auto">
            <a:xfrm>
              <a:off x="6183359" y="1830763"/>
              <a:ext cx="894312" cy="11716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8" name="Rectangle 37"/>
            <p:cNvSpPr/>
            <p:nvPr userDrawn="1"/>
          </p:nvSpPr>
          <p:spPr bwMode="auto">
            <a:xfrm>
              <a:off x="6183359" y="1830763"/>
              <a:ext cx="894312" cy="98184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9" name="Rectangle 38"/>
            <p:cNvSpPr/>
            <p:nvPr userDrawn="1"/>
          </p:nvSpPr>
          <p:spPr bwMode="auto">
            <a:xfrm>
              <a:off x="6183360" y="1830763"/>
              <a:ext cx="894312" cy="7882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0" name="Rectangle 39"/>
            <p:cNvSpPr/>
            <p:nvPr userDrawn="1"/>
          </p:nvSpPr>
          <p:spPr bwMode="auto">
            <a:xfrm>
              <a:off x="7252391" y="1830763"/>
              <a:ext cx="894312" cy="174112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1" name="Rectangle 40"/>
            <p:cNvSpPr/>
            <p:nvPr userDrawn="1"/>
          </p:nvSpPr>
          <p:spPr bwMode="auto">
            <a:xfrm>
              <a:off x="7252391" y="1830763"/>
              <a:ext cx="894312" cy="15513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2" name="Rectangle 41"/>
            <p:cNvSpPr/>
            <p:nvPr userDrawn="1"/>
          </p:nvSpPr>
          <p:spPr bwMode="auto">
            <a:xfrm>
              <a:off x="7252391" y="1830763"/>
              <a:ext cx="894312" cy="13614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3" name="Rectangle 42"/>
            <p:cNvSpPr/>
            <p:nvPr userDrawn="1"/>
          </p:nvSpPr>
          <p:spPr bwMode="auto">
            <a:xfrm>
              <a:off x="7252391" y="1830763"/>
              <a:ext cx="894312" cy="117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4" name="Rectangle 43"/>
            <p:cNvSpPr/>
            <p:nvPr userDrawn="1"/>
          </p:nvSpPr>
          <p:spPr bwMode="auto">
            <a:xfrm>
              <a:off x="7252391" y="1830763"/>
              <a:ext cx="894312" cy="9818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5" name="Rectangle 44"/>
            <p:cNvSpPr/>
            <p:nvPr userDrawn="1"/>
          </p:nvSpPr>
          <p:spPr bwMode="auto">
            <a:xfrm>
              <a:off x="7252392" y="1830763"/>
              <a:ext cx="894312" cy="78825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6" name="Rectangle 45"/>
            <p:cNvSpPr/>
            <p:nvPr userDrawn="1"/>
          </p:nvSpPr>
          <p:spPr bwMode="auto">
            <a:xfrm>
              <a:off x="8321423" y="1830763"/>
              <a:ext cx="894312" cy="174112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7" name="Rectangle 46"/>
            <p:cNvSpPr/>
            <p:nvPr userDrawn="1"/>
          </p:nvSpPr>
          <p:spPr bwMode="auto">
            <a:xfrm>
              <a:off x="8321423" y="1830763"/>
              <a:ext cx="894312" cy="155130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" name="Rectangle 47"/>
            <p:cNvSpPr/>
            <p:nvPr userDrawn="1"/>
          </p:nvSpPr>
          <p:spPr bwMode="auto">
            <a:xfrm>
              <a:off x="8321423" y="1830763"/>
              <a:ext cx="894312" cy="13614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9" name="Rectangle 48"/>
            <p:cNvSpPr/>
            <p:nvPr userDrawn="1"/>
          </p:nvSpPr>
          <p:spPr bwMode="auto">
            <a:xfrm>
              <a:off x="8321423" y="1830763"/>
              <a:ext cx="894312" cy="117166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" name="Rectangle 49"/>
            <p:cNvSpPr/>
            <p:nvPr userDrawn="1"/>
          </p:nvSpPr>
          <p:spPr bwMode="auto">
            <a:xfrm>
              <a:off x="8321423" y="1830763"/>
              <a:ext cx="894312" cy="9818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" name="Rectangle 50"/>
            <p:cNvSpPr/>
            <p:nvPr userDrawn="1"/>
          </p:nvSpPr>
          <p:spPr bwMode="auto">
            <a:xfrm>
              <a:off x="8321424" y="1830763"/>
              <a:ext cx="894312" cy="7882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" name="Rectangle 51"/>
            <p:cNvSpPr/>
            <p:nvPr userDrawn="1"/>
          </p:nvSpPr>
          <p:spPr bwMode="auto">
            <a:xfrm>
              <a:off x="9390455" y="1830763"/>
              <a:ext cx="894312" cy="17411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3" name="Rectangle 52"/>
            <p:cNvSpPr/>
            <p:nvPr userDrawn="1"/>
          </p:nvSpPr>
          <p:spPr bwMode="auto">
            <a:xfrm>
              <a:off x="9390455" y="1830763"/>
              <a:ext cx="894312" cy="155130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4" name="Rectangle 53"/>
            <p:cNvSpPr/>
            <p:nvPr userDrawn="1"/>
          </p:nvSpPr>
          <p:spPr bwMode="auto">
            <a:xfrm>
              <a:off x="9390455" y="1830763"/>
              <a:ext cx="894312" cy="136148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5" name="Rectangle 54"/>
            <p:cNvSpPr/>
            <p:nvPr userDrawn="1"/>
          </p:nvSpPr>
          <p:spPr bwMode="auto">
            <a:xfrm>
              <a:off x="9390455" y="1830763"/>
              <a:ext cx="894312" cy="117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6" name="Rectangle 55"/>
            <p:cNvSpPr/>
            <p:nvPr userDrawn="1"/>
          </p:nvSpPr>
          <p:spPr bwMode="auto">
            <a:xfrm>
              <a:off x="9390455" y="1830763"/>
              <a:ext cx="894312" cy="9818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7" name="Rectangle 56"/>
            <p:cNvSpPr/>
            <p:nvPr userDrawn="1"/>
          </p:nvSpPr>
          <p:spPr bwMode="auto">
            <a:xfrm>
              <a:off x="9390456" y="1830763"/>
              <a:ext cx="894312" cy="7882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8" name="Rectangle 57"/>
            <p:cNvSpPr/>
            <p:nvPr userDrawn="1"/>
          </p:nvSpPr>
          <p:spPr bwMode="auto">
            <a:xfrm>
              <a:off x="10459488" y="1830763"/>
              <a:ext cx="894312" cy="174112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9" name="Rectangle 58"/>
            <p:cNvSpPr/>
            <p:nvPr userDrawn="1"/>
          </p:nvSpPr>
          <p:spPr bwMode="auto">
            <a:xfrm>
              <a:off x="10459488" y="1830763"/>
              <a:ext cx="894312" cy="155130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0" name="Rectangle 59"/>
            <p:cNvSpPr/>
            <p:nvPr userDrawn="1"/>
          </p:nvSpPr>
          <p:spPr bwMode="auto">
            <a:xfrm>
              <a:off x="10459488" y="1830763"/>
              <a:ext cx="894312" cy="136148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1" name="Rectangle 60"/>
            <p:cNvSpPr/>
            <p:nvPr userDrawn="1"/>
          </p:nvSpPr>
          <p:spPr bwMode="auto">
            <a:xfrm>
              <a:off x="10459488" y="1830763"/>
              <a:ext cx="894312" cy="117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2" name="Rectangle 61"/>
            <p:cNvSpPr/>
            <p:nvPr userDrawn="1"/>
          </p:nvSpPr>
          <p:spPr bwMode="auto">
            <a:xfrm>
              <a:off x="10459488" y="1830763"/>
              <a:ext cx="894312" cy="9818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3" name="Rectangle 62"/>
            <p:cNvSpPr/>
            <p:nvPr userDrawn="1"/>
          </p:nvSpPr>
          <p:spPr bwMode="auto">
            <a:xfrm>
              <a:off x="10459487" y="1830763"/>
              <a:ext cx="894312" cy="78825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Pr shadeToTitle="0">
        <a:solidFill>
          <a:schemeClr val="bg2">
            <a:lumMod val="1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Date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Your Footer Here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2B7600-67E3-4D97-B453-880E2742B982}" type="slidenum">
              <a:rPr lang="en-US"/>
              <a:t/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 bwMode="auto">
          <a:xfrm>
            <a:off x="12313760" y="-58780"/>
            <a:ext cx="1738741" cy="604829"/>
            <a:chOff x="-1808527" y="-16654"/>
            <a:chExt cx="1738741" cy="604829"/>
          </a:xfrm>
        </p:grpSpPr>
        <p:grpSp>
          <p:nvGrpSpPr>
            <p:cNvPr id="13" name="Group 12"/>
            <p:cNvGrpSpPr/>
            <p:nvPr userDrawn="1"/>
          </p:nvGrpSpPr>
          <p:grpSpPr bwMode="auto">
            <a:xfrm>
              <a:off x="-1808527" y="-16654"/>
              <a:ext cx="1738741" cy="604829"/>
              <a:chOff x="-2250002" y="21447"/>
              <a:chExt cx="1738741" cy="604829"/>
            </a:xfrm>
          </p:grpSpPr>
          <p:sp>
            <p:nvSpPr>
              <p:cNvPr id="17" name="TextBox 16"/>
              <p:cNvSpPr txBox="1"/>
              <p:nvPr userDrawn="1"/>
            </p:nvSpPr>
            <p:spPr bwMode="auto">
              <a:xfrm>
                <a:off x="-2250002" y="21447"/>
                <a:ext cx="3433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000">
                    <a:latin typeface="+mj-lt"/>
                    <a:ea typeface="Open Sans"/>
                    <a:cs typeface="Open Sans"/>
                  </a:rPr>
                  <a:t>By:</a:t>
                </a:r>
                <a:endParaRPr/>
              </a:p>
            </p:txBody>
          </p:sp>
          <p:sp>
            <p:nvSpPr>
              <p:cNvPr id="18" name="TextBox 17"/>
              <p:cNvSpPr txBox="1"/>
              <p:nvPr userDrawn="1"/>
            </p:nvSpPr>
            <p:spPr bwMode="auto">
              <a:xfrm>
                <a:off x="-950805" y="380055"/>
                <a:ext cx="4395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000">
                    <a:latin typeface="+mj-lt"/>
                    <a:ea typeface="Open Sans"/>
                    <a:cs typeface="Open Sans"/>
                  </a:rPr>
                  <a:t>.com</a:t>
                </a:r>
                <a:endParaRPr/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 bwMode="auto">
            <a:xfrm>
              <a:off x="-1719071" y="218885"/>
              <a:ext cx="1547194" cy="159662"/>
              <a:chOff x="757647" y="1021854"/>
              <a:chExt cx="5325710" cy="549583"/>
            </a:xfrm>
          </p:grpSpPr>
          <p:sp>
            <p:nvSpPr>
              <p:cNvPr id="15" name="Shape"/>
              <p:cNvSpPr/>
              <p:nvPr userDrawn="1"/>
            </p:nvSpPr>
            <p:spPr bwMode="auto">
              <a:xfrm>
                <a:off x="757647" y="1022945"/>
                <a:ext cx="4193833" cy="548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662"/>
                    </a:moveTo>
                    <a:lnTo>
                      <a:pt x="882" y="2662"/>
                    </a:lnTo>
                    <a:cubicBezTo>
                      <a:pt x="1028" y="2662"/>
                      <a:pt x="1163" y="2791"/>
                      <a:pt x="1280" y="3049"/>
                    </a:cubicBezTo>
                    <a:cubicBezTo>
                      <a:pt x="1398" y="3307"/>
                      <a:pt x="1500" y="3693"/>
                      <a:pt x="1584" y="4165"/>
                    </a:cubicBezTo>
                    <a:cubicBezTo>
                      <a:pt x="1668" y="4638"/>
                      <a:pt x="1730" y="5239"/>
                      <a:pt x="1775" y="5969"/>
                    </a:cubicBezTo>
                    <a:cubicBezTo>
                      <a:pt x="1820" y="6656"/>
                      <a:pt x="1842" y="7472"/>
                      <a:pt x="1842" y="8374"/>
                    </a:cubicBezTo>
                    <a:cubicBezTo>
                      <a:pt x="1842" y="9447"/>
                      <a:pt x="1814" y="10392"/>
                      <a:pt x="1763" y="11165"/>
                    </a:cubicBezTo>
                    <a:cubicBezTo>
                      <a:pt x="1707" y="11938"/>
                      <a:pt x="1634" y="12625"/>
                      <a:pt x="1544" y="13140"/>
                    </a:cubicBezTo>
                    <a:cubicBezTo>
                      <a:pt x="1455" y="13656"/>
                      <a:pt x="1348" y="14042"/>
                      <a:pt x="1224" y="14300"/>
                    </a:cubicBezTo>
                    <a:cubicBezTo>
                      <a:pt x="1101" y="14557"/>
                      <a:pt x="972" y="14686"/>
                      <a:pt x="837" y="14686"/>
                    </a:cubicBezTo>
                    <a:lnTo>
                      <a:pt x="590" y="14686"/>
                    </a:lnTo>
                    <a:lnTo>
                      <a:pt x="590" y="21299"/>
                    </a:lnTo>
                    <a:lnTo>
                      <a:pt x="0" y="21299"/>
                    </a:lnTo>
                    <a:lnTo>
                      <a:pt x="0" y="2662"/>
                    </a:lnTo>
                    <a:close/>
                    <a:moveTo>
                      <a:pt x="584" y="11251"/>
                    </a:moveTo>
                    <a:lnTo>
                      <a:pt x="798" y="11251"/>
                    </a:lnTo>
                    <a:cubicBezTo>
                      <a:pt x="854" y="11251"/>
                      <a:pt x="910" y="11208"/>
                      <a:pt x="966" y="11122"/>
                    </a:cubicBezTo>
                    <a:cubicBezTo>
                      <a:pt x="1022" y="11036"/>
                      <a:pt x="1067" y="10864"/>
                      <a:pt x="1106" y="10650"/>
                    </a:cubicBezTo>
                    <a:cubicBezTo>
                      <a:pt x="1146" y="10435"/>
                      <a:pt x="1179" y="10177"/>
                      <a:pt x="1202" y="9834"/>
                    </a:cubicBezTo>
                    <a:cubicBezTo>
                      <a:pt x="1224" y="9490"/>
                      <a:pt x="1241" y="9104"/>
                      <a:pt x="1241" y="8588"/>
                    </a:cubicBezTo>
                    <a:cubicBezTo>
                      <a:pt x="1241" y="7730"/>
                      <a:pt x="1202" y="7085"/>
                      <a:pt x="1129" y="6656"/>
                    </a:cubicBezTo>
                    <a:cubicBezTo>
                      <a:pt x="1050" y="6227"/>
                      <a:pt x="955" y="6012"/>
                      <a:pt x="826" y="6012"/>
                    </a:cubicBezTo>
                    <a:lnTo>
                      <a:pt x="590" y="6012"/>
                    </a:lnTo>
                    <a:lnTo>
                      <a:pt x="590" y="11251"/>
                    </a:lnTo>
                    <a:close/>
                    <a:moveTo>
                      <a:pt x="2179" y="21256"/>
                    </a:moveTo>
                    <a:lnTo>
                      <a:pt x="2179" y="7085"/>
                    </a:lnTo>
                    <a:lnTo>
                      <a:pt x="2628" y="7085"/>
                    </a:lnTo>
                    <a:lnTo>
                      <a:pt x="2685" y="9576"/>
                    </a:lnTo>
                    <a:cubicBezTo>
                      <a:pt x="2707" y="9233"/>
                      <a:pt x="2735" y="8889"/>
                      <a:pt x="2769" y="8546"/>
                    </a:cubicBezTo>
                    <a:cubicBezTo>
                      <a:pt x="2802" y="8202"/>
                      <a:pt x="2842" y="7901"/>
                      <a:pt x="2887" y="7644"/>
                    </a:cubicBezTo>
                    <a:cubicBezTo>
                      <a:pt x="2932" y="7386"/>
                      <a:pt x="2988" y="7171"/>
                      <a:pt x="3044" y="7043"/>
                    </a:cubicBezTo>
                    <a:cubicBezTo>
                      <a:pt x="3106" y="6871"/>
                      <a:pt x="3173" y="6828"/>
                      <a:pt x="3246" y="6828"/>
                    </a:cubicBezTo>
                    <a:cubicBezTo>
                      <a:pt x="3302" y="6828"/>
                      <a:pt x="3353" y="6871"/>
                      <a:pt x="3403" y="7000"/>
                    </a:cubicBezTo>
                    <a:cubicBezTo>
                      <a:pt x="3448" y="7128"/>
                      <a:pt x="3488" y="7214"/>
                      <a:pt x="3516" y="7386"/>
                    </a:cubicBezTo>
                    <a:lnTo>
                      <a:pt x="3426" y="10779"/>
                    </a:lnTo>
                    <a:cubicBezTo>
                      <a:pt x="3398" y="10650"/>
                      <a:pt x="3364" y="10564"/>
                      <a:pt x="3319" y="10435"/>
                    </a:cubicBezTo>
                    <a:cubicBezTo>
                      <a:pt x="3274" y="10349"/>
                      <a:pt x="3224" y="10306"/>
                      <a:pt x="3156" y="10306"/>
                    </a:cubicBezTo>
                    <a:cubicBezTo>
                      <a:pt x="3038" y="10306"/>
                      <a:pt x="2937" y="10607"/>
                      <a:pt x="2859" y="11208"/>
                    </a:cubicBezTo>
                    <a:cubicBezTo>
                      <a:pt x="2780" y="11809"/>
                      <a:pt x="2741" y="12840"/>
                      <a:pt x="2741" y="14257"/>
                    </a:cubicBezTo>
                    <a:lnTo>
                      <a:pt x="2741" y="21342"/>
                    </a:lnTo>
                    <a:lnTo>
                      <a:pt x="2179" y="21342"/>
                    </a:lnTo>
                    <a:close/>
                    <a:moveTo>
                      <a:pt x="5279" y="15416"/>
                    </a:moveTo>
                    <a:lnTo>
                      <a:pt x="4083" y="15416"/>
                    </a:lnTo>
                    <a:lnTo>
                      <a:pt x="4083" y="15545"/>
                    </a:lnTo>
                    <a:cubicBezTo>
                      <a:pt x="4083" y="16533"/>
                      <a:pt x="4134" y="17263"/>
                      <a:pt x="4235" y="17692"/>
                    </a:cubicBezTo>
                    <a:cubicBezTo>
                      <a:pt x="4336" y="18165"/>
                      <a:pt x="4459" y="18379"/>
                      <a:pt x="4611" y="18379"/>
                    </a:cubicBezTo>
                    <a:cubicBezTo>
                      <a:pt x="4718" y="18379"/>
                      <a:pt x="4807" y="18293"/>
                      <a:pt x="4886" y="18165"/>
                    </a:cubicBezTo>
                    <a:cubicBezTo>
                      <a:pt x="4965" y="17993"/>
                      <a:pt x="5032" y="17821"/>
                      <a:pt x="5088" y="17606"/>
                    </a:cubicBezTo>
                    <a:lnTo>
                      <a:pt x="5195" y="20612"/>
                    </a:lnTo>
                    <a:cubicBezTo>
                      <a:pt x="5128" y="20870"/>
                      <a:pt x="5038" y="21085"/>
                      <a:pt x="4931" y="21299"/>
                    </a:cubicBezTo>
                    <a:cubicBezTo>
                      <a:pt x="4824" y="21514"/>
                      <a:pt x="4695" y="21600"/>
                      <a:pt x="4538" y="21600"/>
                    </a:cubicBezTo>
                    <a:cubicBezTo>
                      <a:pt x="4398" y="21600"/>
                      <a:pt x="4268" y="21471"/>
                      <a:pt x="4145" y="21171"/>
                    </a:cubicBezTo>
                    <a:cubicBezTo>
                      <a:pt x="4021" y="20870"/>
                      <a:pt x="3909" y="20441"/>
                      <a:pt x="3819" y="19839"/>
                    </a:cubicBezTo>
                    <a:cubicBezTo>
                      <a:pt x="3724" y="19238"/>
                      <a:pt x="3651" y="18508"/>
                      <a:pt x="3594" y="17606"/>
                    </a:cubicBezTo>
                    <a:cubicBezTo>
                      <a:pt x="3538" y="16705"/>
                      <a:pt x="3510" y="15631"/>
                      <a:pt x="3510" y="14343"/>
                    </a:cubicBezTo>
                    <a:cubicBezTo>
                      <a:pt x="3510" y="13226"/>
                      <a:pt x="3533" y="12196"/>
                      <a:pt x="3578" y="11251"/>
                    </a:cubicBezTo>
                    <a:cubicBezTo>
                      <a:pt x="3622" y="10306"/>
                      <a:pt x="3684" y="9533"/>
                      <a:pt x="3768" y="8846"/>
                    </a:cubicBezTo>
                    <a:cubicBezTo>
                      <a:pt x="3853" y="8159"/>
                      <a:pt x="3948" y="7644"/>
                      <a:pt x="4066" y="7300"/>
                    </a:cubicBezTo>
                    <a:cubicBezTo>
                      <a:pt x="4178" y="6957"/>
                      <a:pt x="4308" y="6742"/>
                      <a:pt x="4448" y="6742"/>
                    </a:cubicBezTo>
                    <a:cubicBezTo>
                      <a:pt x="4701" y="6742"/>
                      <a:pt x="4903" y="7343"/>
                      <a:pt x="5060" y="8503"/>
                    </a:cubicBezTo>
                    <a:cubicBezTo>
                      <a:pt x="5212" y="9662"/>
                      <a:pt x="5290" y="11380"/>
                      <a:pt x="5290" y="13527"/>
                    </a:cubicBezTo>
                    <a:lnTo>
                      <a:pt x="5290" y="15416"/>
                    </a:lnTo>
                    <a:close/>
                    <a:moveTo>
                      <a:pt x="4695" y="12453"/>
                    </a:moveTo>
                    <a:cubicBezTo>
                      <a:pt x="4695" y="12110"/>
                      <a:pt x="4690" y="11809"/>
                      <a:pt x="4678" y="11466"/>
                    </a:cubicBezTo>
                    <a:cubicBezTo>
                      <a:pt x="4667" y="11165"/>
                      <a:pt x="4650" y="10864"/>
                      <a:pt x="4628" y="10607"/>
                    </a:cubicBezTo>
                    <a:cubicBezTo>
                      <a:pt x="4605" y="10349"/>
                      <a:pt x="4577" y="10177"/>
                      <a:pt x="4544" y="10006"/>
                    </a:cubicBezTo>
                    <a:cubicBezTo>
                      <a:pt x="4510" y="9877"/>
                      <a:pt x="4465" y="9791"/>
                      <a:pt x="4420" y="9791"/>
                    </a:cubicBezTo>
                    <a:cubicBezTo>
                      <a:pt x="4330" y="9791"/>
                      <a:pt x="4257" y="10049"/>
                      <a:pt x="4195" y="10521"/>
                    </a:cubicBezTo>
                    <a:cubicBezTo>
                      <a:pt x="4134" y="10993"/>
                      <a:pt x="4100" y="11637"/>
                      <a:pt x="4089" y="12496"/>
                    </a:cubicBezTo>
                    <a:lnTo>
                      <a:pt x="4695" y="12453"/>
                    </a:lnTo>
                    <a:close/>
                    <a:moveTo>
                      <a:pt x="6773" y="10693"/>
                    </a:moveTo>
                    <a:cubicBezTo>
                      <a:pt x="6706" y="10435"/>
                      <a:pt x="6633" y="10220"/>
                      <a:pt x="6554" y="10091"/>
                    </a:cubicBezTo>
                    <a:cubicBezTo>
                      <a:pt x="6476" y="9963"/>
                      <a:pt x="6402" y="9877"/>
                      <a:pt x="6329" y="9877"/>
                    </a:cubicBezTo>
                    <a:cubicBezTo>
                      <a:pt x="6262" y="9877"/>
                      <a:pt x="6206" y="9963"/>
                      <a:pt x="6167" y="10134"/>
                    </a:cubicBezTo>
                    <a:cubicBezTo>
                      <a:pt x="6127" y="10306"/>
                      <a:pt x="6105" y="10564"/>
                      <a:pt x="6105" y="10864"/>
                    </a:cubicBezTo>
                    <a:cubicBezTo>
                      <a:pt x="6105" y="11208"/>
                      <a:pt x="6127" y="11466"/>
                      <a:pt x="6167" y="11723"/>
                    </a:cubicBezTo>
                    <a:cubicBezTo>
                      <a:pt x="6206" y="11938"/>
                      <a:pt x="6285" y="12196"/>
                      <a:pt x="6402" y="12453"/>
                    </a:cubicBezTo>
                    <a:lnTo>
                      <a:pt x="6520" y="12711"/>
                    </a:lnTo>
                    <a:cubicBezTo>
                      <a:pt x="6672" y="13054"/>
                      <a:pt x="6790" y="13570"/>
                      <a:pt x="6869" y="14257"/>
                    </a:cubicBezTo>
                    <a:cubicBezTo>
                      <a:pt x="6947" y="14944"/>
                      <a:pt x="6987" y="15803"/>
                      <a:pt x="6987" y="16876"/>
                    </a:cubicBezTo>
                    <a:cubicBezTo>
                      <a:pt x="6987" y="17563"/>
                      <a:pt x="6970" y="18208"/>
                      <a:pt x="6930" y="18809"/>
                    </a:cubicBezTo>
                    <a:cubicBezTo>
                      <a:pt x="6891" y="19410"/>
                      <a:pt x="6835" y="19882"/>
                      <a:pt x="6768" y="20312"/>
                    </a:cubicBezTo>
                    <a:cubicBezTo>
                      <a:pt x="6695" y="20741"/>
                      <a:pt x="6610" y="21042"/>
                      <a:pt x="6515" y="21256"/>
                    </a:cubicBezTo>
                    <a:cubicBezTo>
                      <a:pt x="6414" y="21471"/>
                      <a:pt x="6307" y="21600"/>
                      <a:pt x="6183" y="21600"/>
                    </a:cubicBezTo>
                    <a:cubicBezTo>
                      <a:pt x="6054" y="21600"/>
                      <a:pt x="5936" y="21514"/>
                      <a:pt x="5835" y="21342"/>
                    </a:cubicBezTo>
                    <a:cubicBezTo>
                      <a:pt x="5734" y="21171"/>
                      <a:pt x="5639" y="20913"/>
                      <a:pt x="5554" y="20569"/>
                    </a:cubicBezTo>
                    <a:lnTo>
                      <a:pt x="5678" y="17435"/>
                    </a:lnTo>
                    <a:cubicBezTo>
                      <a:pt x="5751" y="17735"/>
                      <a:pt x="5830" y="17950"/>
                      <a:pt x="5914" y="18165"/>
                    </a:cubicBezTo>
                    <a:cubicBezTo>
                      <a:pt x="5993" y="18336"/>
                      <a:pt x="6077" y="18465"/>
                      <a:pt x="6161" y="18465"/>
                    </a:cubicBezTo>
                    <a:cubicBezTo>
                      <a:pt x="6256" y="18465"/>
                      <a:pt x="6329" y="18336"/>
                      <a:pt x="6369" y="18122"/>
                    </a:cubicBezTo>
                    <a:cubicBezTo>
                      <a:pt x="6408" y="17907"/>
                      <a:pt x="6431" y="17649"/>
                      <a:pt x="6431" y="17349"/>
                    </a:cubicBezTo>
                    <a:cubicBezTo>
                      <a:pt x="6431" y="17177"/>
                      <a:pt x="6425" y="17005"/>
                      <a:pt x="6419" y="16876"/>
                    </a:cubicBezTo>
                    <a:cubicBezTo>
                      <a:pt x="6408" y="16748"/>
                      <a:pt x="6397" y="16619"/>
                      <a:pt x="6369" y="16490"/>
                    </a:cubicBezTo>
                    <a:cubicBezTo>
                      <a:pt x="6346" y="16361"/>
                      <a:pt x="6313" y="16275"/>
                      <a:pt x="6268" y="16146"/>
                    </a:cubicBezTo>
                    <a:cubicBezTo>
                      <a:pt x="6223" y="16017"/>
                      <a:pt x="6172" y="15889"/>
                      <a:pt x="6105" y="15760"/>
                    </a:cubicBezTo>
                    <a:lnTo>
                      <a:pt x="5987" y="15502"/>
                    </a:lnTo>
                    <a:cubicBezTo>
                      <a:pt x="5835" y="15116"/>
                      <a:pt x="5723" y="14600"/>
                      <a:pt x="5656" y="13956"/>
                    </a:cubicBezTo>
                    <a:cubicBezTo>
                      <a:pt x="5588" y="13312"/>
                      <a:pt x="5549" y="12410"/>
                      <a:pt x="5549" y="11294"/>
                    </a:cubicBezTo>
                    <a:cubicBezTo>
                      <a:pt x="5549" y="10650"/>
                      <a:pt x="5566" y="10049"/>
                      <a:pt x="5599" y="9490"/>
                    </a:cubicBezTo>
                    <a:cubicBezTo>
                      <a:pt x="5633" y="8932"/>
                      <a:pt x="5684" y="8460"/>
                      <a:pt x="5745" y="8073"/>
                    </a:cubicBezTo>
                    <a:cubicBezTo>
                      <a:pt x="5807" y="7687"/>
                      <a:pt x="5886" y="7343"/>
                      <a:pt x="5976" y="7128"/>
                    </a:cubicBezTo>
                    <a:cubicBezTo>
                      <a:pt x="6066" y="6914"/>
                      <a:pt x="6172" y="6785"/>
                      <a:pt x="6290" y="6785"/>
                    </a:cubicBezTo>
                    <a:cubicBezTo>
                      <a:pt x="6408" y="6785"/>
                      <a:pt x="6520" y="6871"/>
                      <a:pt x="6622" y="7043"/>
                    </a:cubicBezTo>
                    <a:cubicBezTo>
                      <a:pt x="6723" y="7214"/>
                      <a:pt x="6812" y="7429"/>
                      <a:pt x="6897" y="7730"/>
                    </a:cubicBezTo>
                    <a:lnTo>
                      <a:pt x="6773" y="10693"/>
                    </a:lnTo>
                    <a:close/>
                    <a:moveTo>
                      <a:pt x="8992" y="15416"/>
                    </a:moveTo>
                    <a:lnTo>
                      <a:pt x="7795" y="15416"/>
                    </a:lnTo>
                    <a:lnTo>
                      <a:pt x="7795" y="15545"/>
                    </a:lnTo>
                    <a:cubicBezTo>
                      <a:pt x="7795" y="16533"/>
                      <a:pt x="7846" y="17263"/>
                      <a:pt x="7947" y="17692"/>
                    </a:cubicBezTo>
                    <a:cubicBezTo>
                      <a:pt x="8048" y="18165"/>
                      <a:pt x="8172" y="18379"/>
                      <a:pt x="8323" y="18379"/>
                    </a:cubicBezTo>
                    <a:cubicBezTo>
                      <a:pt x="8430" y="18379"/>
                      <a:pt x="8520" y="18293"/>
                      <a:pt x="8598" y="18165"/>
                    </a:cubicBezTo>
                    <a:cubicBezTo>
                      <a:pt x="8677" y="17993"/>
                      <a:pt x="8744" y="17821"/>
                      <a:pt x="8801" y="17606"/>
                    </a:cubicBezTo>
                    <a:lnTo>
                      <a:pt x="8907" y="20612"/>
                    </a:lnTo>
                    <a:cubicBezTo>
                      <a:pt x="8840" y="20870"/>
                      <a:pt x="8750" y="21085"/>
                      <a:pt x="8643" y="21299"/>
                    </a:cubicBezTo>
                    <a:cubicBezTo>
                      <a:pt x="8537" y="21514"/>
                      <a:pt x="8407" y="21600"/>
                      <a:pt x="8250" y="21600"/>
                    </a:cubicBezTo>
                    <a:cubicBezTo>
                      <a:pt x="8110" y="21600"/>
                      <a:pt x="7981" y="21471"/>
                      <a:pt x="7857" y="21171"/>
                    </a:cubicBezTo>
                    <a:cubicBezTo>
                      <a:pt x="7734" y="20870"/>
                      <a:pt x="7621" y="20441"/>
                      <a:pt x="7531" y="19839"/>
                    </a:cubicBezTo>
                    <a:cubicBezTo>
                      <a:pt x="7436" y="19238"/>
                      <a:pt x="7363" y="18508"/>
                      <a:pt x="7307" y="17606"/>
                    </a:cubicBezTo>
                    <a:cubicBezTo>
                      <a:pt x="7251" y="16705"/>
                      <a:pt x="7222" y="15631"/>
                      <a:pt x="7222" y="14343"/>
                    </a:cubicBezTo>
                    <a:cubicBezTo>
                      <a:pt x="7222" y="13226"/>
                      <a:pt x="7245" y="12196"/>
                      <a:pt x="7290" y="11251"/>
                    </a:cubicBezTo>
                    <a:cubicBezTo>
                      <a:pt x="7335" y="10306"/>
                      <a:pt x="7397" y="9533"/>
                      <a:pt x="7481" y="8846"/>
                    </a:cubicBezTo>
                    <a:cubicBezTo>
                      <a:pt x="7565" y="8159"/>
                      <a:pt x="7661" y="7644"/>
                      <a:pt x="7778" y="7300"/>
                    </a:cubicBezTo>
                    <a:cubicBezTo>
                      <a:pt x="7891" y="6957"/>
                      <a:pt x="8020" y="6742"/>
                      <a:pt x="8160" y="6742"/>
                    </a:cubicBezTo>
                    <a:cubicBezTo>
                      <a:pt x="8413" y="6742"/>
                      <a:pt x="8615" y="7343"/>
                      <a:pt x="8773" y="8503"/>
                    </a:cubicBezTo>
                    <a:cubicBezTo>
                      <a:pt x="8924" y="9662"/>
                      <a:pt x="9003" y="11380"/>
                      <a:pt x="9003" y="13527"/>
                    </a:cubicBezTo>
                    <a:lnTo>
                      <a:pt x="9003" y="15416"/>
                    </a:lnTo>
                    <a:close/>
                    <a:moveTo>
                      <a:pt x="8413" y="12453"/>
                    </a:moveTo>
                    <a:cubicBezTo>
                      <a:pt x="8413" y="12110"/>
                      <a:pt x="8407" y="11809"/>
                      <a:pt x="8396" y="11466"/>
                    </a:cubicBezTo>
                    <a:cubicBezTo>
                      <a:pt x="8385" y="11165"/>
                      <a:pt x="8368" y="10864"/>
                      <a:pt x="8346" y="10607"/>
                    </a:cubicBezTo>
                    <a:cubicBezTo>
                      <a:pt x="8323" y="10349"/>
                      <a:pt x="8295" y="10177"/>
                      <a:pt x="8261" y="10006"/>
                    </a:cubicBezTo>
                    <a:cubicBezTo>
                      <a:pt x="8228" y="9834"/>
                      <a:pt x="8183" y="9791"/>
                      <a:pt x="8138" y="9791"/>
                    </a:cubicBezTo>
                    <a:cubicBezTo>
                      <a:pt x="8048" y="9791"/>
                      <a:pt x="7975" y="10049"/>
                      <a:pt x="7913" y="10521"/>
                    </a:cubicBezTo>
                    <a:cubicBezTo>
                      <a:pt x="7851" y="10993"/>
                      <a:pt x="7818" y="11637"/>
                      <a:pt x="7807" y="12496"/>
                    </a:cubicBezTo>
                    <a:lnTo>
                      <a:pt x="8413" y="12453"/>
                    </a:lnTo>
                    <a:close/>
                    <a:moveTo>
                      <a:pt x="9913" y="21256"/>
                    </a:moveTo>
                    <a:lnTo>
                      <a:pt x="9340" y="21256"/>
                    </a:lnTo>
                    <a:lnTo>
                      <a:pt x="9340" y="7085"/>
                    </a:lnTo>
                    <a:lnTo>
                      <a:pt x="9783" y="7085"/>
                    </a:lnTo>
                    <a:lnTo>
                      <a:pt x="9851" y="8846"/>
                    </a:lnTo>
                    <a:cubicBezTo>
                      <a:pt x="9935" y="8202"/>
                      <a:pt x="10025" y="7687"/>
                      <a:pt x="10126" y="7300"/>
                    </a:cubicBezTo>
                    <a:cubicBezTo>
                      <a:pt x="10227" y="6914"/>
                      <a:pt x="10339" y="6742"/>
                      <a:pt x="10463" y="6742"/>
                    </a:cubicBezTo>
                    <a:cubicBezTo>
                      <a:pt x="10671" y="6742"/>
                      <a:pt x="10828" y="7171"/>
                      <a:pt x="10940" y="8030"/>
                    </a:cubicBezTo>
                    <a:cubicBezTo>
                      <a:pt x="11053" y="8889"/>
                      <a:pt x="11109" y="10177"/>
                      <a:pt x="11109" y="11852"/>
                    </a:cubicBezTo>
                    <a:lnTo>
                      <a:pt x="11109" y="21214"/>
                    </a:lnTo>
                    <a:lnTo>
                      <a:pt x="10536" y="21214"/>
                    </a:lnTo>
                    <a:lnTo>
                      <a:pt x="10536" y="12281"/>
                    </a:lnTo>
                    <a:cubicBezTo>
                      <a:pt x="10536" y="11594"/>
                      <a:pt x="10514" y="11036"/>
                      <a:pt x="10474" y="10650"/>
                    </a:cubicBezTo>
                    <a:cubicBezTo>
                      <a:pt x="10429" y="10263"/>
                      <a:pt x="10368" y="10048"/>
                      <a:pt x="10289" y="10048"/>
                    </a:cubicBezTo>
                    <a:cubicBezTo>
                      <a:pt x="10227" y="10048"/>
                      <a:pt x="10160" y="10177"/>
                      <a:pt x="10092" y="10478"/>
                    </a:cubicBezTo>
                    <a:cubicBezTo>
                      <a:pt x="10025" y="10736"/>
                      <a:pt x="9963" y="11122"/>
                      <a:pt x="9913" y="11551"/>
                    </a:cubicBezTo>
                    <a:lnTo>
                      <a:pt x="9913" y="21256"/>
                    </a:lnTo>
                    <a:close/>
                    <a:moveTo>
                      <a:pt x="12687" y="10220"/>
                    </a:moveTo>
                    <a:lnTo>
                      <a:pt x="12215" y="10220"/>
                    </a:lnTo>
                    <a:lnTo>
                      <a:pt x="12215" y="16189"/>
                    </a:lnTo>
                    <a:cubicBezTo>
                      <a:pt x="12215" y="16833"/>
                      <a:pt x="12232" y="17306"/>
                      <a:pt x="12271" y="17563"/>
                    </a:cubicBezTo>
                    <a:cubicBezTo>
                      <a:pt x="12311" y="17821"/>
                      <a:pt x="12361" y="17950"/>
                      <a:pt x="12429" y="17950"/>
                    </a:cubicBezTo>
                    <a:cubicBezTo>
                      <a:pt x="12479" y="17950"/>
                      <a:pt x="12530" y="17907"/>
                      <a:pt x="12580" y="17821"/>
                    </a:cubicBezTo>
                    <a:cubicBezTo>
                      <a:pt x="12631" y="17735"/>
                      <a:pt x="12670" y="17649"/>
                      <a:pt x="12698" y="17478"/>
                    </a:cubicBezTo>
                    <a:lnTo>
                      <a:pt x="12783" y="20441"/>
                    </a:lnTo>
                    <a:cubicBezTo>
                      <a:pt x="12738" y="20612"/>
                      <a:pt x="12670" y="20784"/>
                      <a:pt x="12586" y="20956"/>
                    </a:cubicBezTo>
                    <a:cubicBezTo>
                      <a:pt x="12496" y="21128"/>
                      <a:pt x="12401" y="21213"/>
                      <a:pt x="12305" y="21213"/>
                    </a:cubicBezTo>
                    <a:cubicBezTo>
                      <a:pt x="12064" y="21213"/>
                      <a:pt x="11895" y="20870"/>
                      <a:pt x="11800" y="20140"/>
                    </a:cubicBezTo>
                    <a:cubicBezTo>
                      <a:pt x="11699" y="19453"/>
                      <a:pt x="11654" y="18379"/>
                      <a:pt x="11654" y="16919"/>
                    </a:cubicBezTo>
                    <a:lnTo>
                      <a:pt x="11654" y="10220"/>
                    </a:lnTo>
                    <a:lnTo>
                      <a:pt x="11362" y="10220"/>
                    </a:lnTo>
                    <a:lnTo>
                      <a:pt x="11362" y="7085"/>
                    </a:lnTo>
                    <a:lnTo>
                      <a:pt x="11654" y="7085"/>
                    </a:lnTo>
                    <a:lnTo>
                      <a:pt x="11654" y="2791"/>
                    </a:lnTo>
                    <a:lnTo>
                      <a:pt x="12221" y="2791"/>
                    </a:lnTo>
                    <a:lnTo>
                      <a:pt x="12221" y="7085"/>
                    </a:lnTo>
                    <a:lnTo>
                      <a:pt x="12693" y="7085"/>
                    </a:lnTo>
                    <a:lnTo>
                      <a:pt x="12693" y="10220"/>
                    </a:lnTo>
                    <a:close/>
                    <a:moveTo>
                      <a:pt x="13069" y="8331"/>
                    </a:moveTo>
                    <a:cubicBezTo>
                      <a:pt x="13176" y="7858"/>
                      <a:pt x="13294" y="7472"/>
                      <a:pt x="13428" y="7214"/>
                    </a:cubicBezTo>
                    <a:cubicBezTo>
                      <a:pt x="13563" y="6914"/>
                      <a:pt x="13698" y="6785"/>
                      <a:pt x="13833" y="6785"/>
                    </a:cubicBezTo>
                    <a:cubicBezTo>
                      <a:pt x="14063" y="6785"/>
                      <a:pt x="14243" y="7214"/>
                      <a:pt x="14383" y="8073"/>
                    </a:cubicBezTo>
                    <a:cubicBezTo>
                      <a:pt x="14524" y="8932"/>
                      <a:pt x="14591" y="10263"/>
                      <a:pt x="14591" y="12110"/>
                    </a:cubicBezTo>
                    <a:lnTo>
                      <a:pt x="14591" y="21299"/>
                    </a:lnTo>
                    <a:lnTo>
                      <a:pt x="14153" y="21299"/>
                    </a:lnTo>
                    <a:lnTo>
                      <a:pt x="14102" y="19882"/>
                    </a:lnTo>
                    <a:lnTo>
                      <a:pt x="14085" y="19882"/>
                    </a:lnTo>
                    <a:cubicBezTo>
                      <a:pt x="14035" y="20398"/>
                      <a:pt x="13962" y="20827"/>
                      <a:pt x="13872" y="21128"/>
                    </a:cubicBezTo>
                    <a:cubicBezTo>
                      <a:pt x="13782" y="21471"/>
                      <a:pt x="13676" y="21600"/>
                      <a:pt x="13552" y="21600"/>
                    </a:cubicBezTo>
                    <a:cubicBezTo>
                      <a:pt x="13445" y="21600"/>
                      <a:pt x="13355" y="21471"/>
                      <a:pt x="13277" y="21256"/>
                    </a:cubicBezTo>
                    <a:cubicBezTo>
                      <a:pt x="13198" y="21042"/>
                      <a:pt x="13131" y="20698"/>
                      <a:pt x="13080" y="20312"/>
                    </a:cubicBezTo>
                    <a:cubicBezTo>
                      <a:pt x="13030" y="19925"/>
                      <a:pt x="12990" y="19453"/>
                      <a:pt x="12962" y="18895"/>
                    </a:cubicBezTo>
                    <a:cubicBezTo>
                      <a:pt x="12934" y="18336"/>
                      <a:pt x="12923" y="17778"/>
                      <a:pt x="12923" y="17177"/>
                    </a:cubicBezTo>
                    <a:cubicBezTo>
                      <a:pt x="12923" y="16361"/>
                      <a:pt x="12945" y="15631"/>
                      <a:pt x="12996" y="15073"/>
                    </a:cubicBezTo>
                    <a:cubicBezTo>
                      <a:pt x="13041" y="14472"/>
                      <a:pt x="13108" y="13999"/>
                      <a:pt x="13187" y="13613"/>
                    </a:cubicBezTo>
                    <a:cubicBezTo>
                      <a:pt x="13266" y="13226"/>
                      <a:pt x="13361" y="12969"/>
                      <a:pt x="13473" y="12797"/>
                    </a:cubicBezTo>
                    <a:cubicBezTo>
                      <a:pt x="13580" y="12625"/>
                      <a:pt x="13698" y="12539"/>
                      <a:pt x="13822" y="12539"/>
                    </a:cubicBezTo>
                    <a:lnTo>
                      <a:pt x="14012" y="12539"/>
                    </a:lnTo>
                    <a:lnTo>
                      <a:pt x="14012" y="11766"/>
                    </a:lnTo>
                    <a:cubicBezTo>
                      <a:pt x="14012" y="11251"/>
                      <a:pt x="13990" y="10821"/>
                      <a:pt x="13939" y="10564"/>
                    </a:cubicBezTo>
                    <a:cubicBezTo>
                      <a:pt x="13889" y="10263"/>
                      <a:pt x="13822" y="10134"/>
                      <a:pt x="13732" y="10134"/>
                    </a:cubicBezTo>
                    <a:cubicBezTo>
                      <a:pt x="13653" y="10134"/>
                      <a:pt x="13580" y="10220"/>
                      <a:pt x="13501" y="10392"/>
                    </a:cubicBezTo>
                    <a:cubicBezTo>
                      <a:pt x="13428" y="10564"/>
                      <a:pt x="13344" y="10864"/>
                      <a:pt x="13254" y="11251"/>
                    </a:cubicBezTo>
                    <a:lnTo>
                      <a:pt x="13069" y="8331"/>
                    </a:lnTo>
                    <a:close/>
                    <a:moveTo>
                      <a:pt x="14024" y="15116"/>
                    </a:moveTo>
                    <a:lnTo>
                      <a:pt x="13895" y="15159"/>
                    </a:lnTo>
                    <a:cubicBezTo>
                      <a:pt x="13822" y="15159"/>
                      <a:pt x="13760" y="15245"/>
                      <a:pt x="13715" y="15330"/>
                    </a:cubicBezTo>
                    <a:cubicBezTo>
                      <a:pt x="13664" y="15416"/>
                      <a:pt x="13625" y="15545"/>
                      <a:pt x="13597" y="15717"/>
                    </a:cubicBezTo>
                    <a:cubicBezTo>
                      <a:pt x="13569" y="15846"/>
                      <a:pt x="13546" y="16060"/>
                      <a:pt x="13535" y="16232"/>
                    </a:cubicBezTo>
                    <a:cubicBezTo>
                      <a:pt x="13524" y="16447"/>
                      <a:pt x="13518" y="16662"/>
                      <a:pt x="13518" y="16876"/>
                    </a:cubicBezTo>
                    <a:cubicBezTo>
                      <a:pt x="13518" y="17478"/>
                      <a:pt x="13541" y="17907"/>
                      <a:pt x="13591" y="18122"/>
                    </a:cubicBezTo>
                    <a:cubicBezTo>
                      <a:pt x="13636" y="18336"/>
                      <a:pt x="13692" y="18465"/>
                      <a:pt x="13754" y="18465"/>
                    </a:cubicBezTo>
                    <a:cubicBezTo>
                      <a:pt x="13816" y="18465"/>
                      <a:pt x="13872" y="18336"/>
                      <a:pt x="13923" y="18036"/>
                    </a:cubicBezTo>
                    <a:cubicBezTo>
                      <a:pt x="13973" y="17778"/>
                      <a:pt x="14007" y="17478"/>
                      <a:pt x="14029" y="17134"/>
                    </a:cubicBezTo>
                    <a:lnTo>
                      <a:pt x="14029" y="15116"/>
                    </a:lnTo>
                    <a:close/>
                    <a:moveTo>
                      <a:pt x="16192" y="10220"/>
                    </a:moveTo>
                    <a:lnTo>
                      <a:pt x="15720" y="10220"/>
                    </a:lnTo>
                    <a:lnTo>
                      <a:pt x="15720" y="16189"/>
                    </a:lnTo>
                    <a:cubicBezTo>
                      <a:pt x="15720" y="16833"/>
                      <a:pt x="15737" y="17306"/>
                      <a:pt x="15776" y="17563"/>
                    </a:cubicBezTo>
                    <a:cubicBezTo>
                      <a:pt x="15815" y="17821"/>
                      <a:pt x="15866" y="17950"/>
                      <a:pt x="15933" y="17950"/>
                    </a:cubicBezTo>
                    <a:cubicBezTo>
                      <a:pt x="15984" y="17950"/>
                      <a:pt x="16034" y="17907"/>
                      <a:pt x="16085" y="17821"/>
                    </a:cubicBezTo>
                    <a:cubicBezTo>
                      <a:pt x="16135" y="17735"/>
                      <a:pt x="16175" y="17649"/>
                      <a:pt x="16203" y="17478"/>
                    </a:cubicBezTo>
                    <a:lnTo>
                      <a:pt x="16287" y="20441"/>
                    </a:lnTo>
                    <a:cubicBezTo>
                      <a:pt x="16242" y="20612"/>
                      <a:pt x="16175" y="20784"/>
                      <a:pt x="16090" y="20956"/>
                    </a:cubicBezTo>
                    <a:cubicBezTo>
                      <a:pt x="16001" y="21128"/>
                      <a:pt x="15905" y="21213"/>
                      <a:pt x="15810" y="21213"/>
                    </a:cubicBezTo>
                    <a:cubicBezTo>
                      <a:pt x="15568" y="21213"/>
                      <a:pt x="15400" y="20870"/>
                      <a:pt x="15304" y="20140"/>
                    </a:cubicBezTo>
                    <a:cubicBezTo>
                      <a:pt x="15203" y="19453"/>
                      <a:pt x="15158" y="18379"/>
                      <a:pt x="15158" y="16919"/>
                    </a:cubicBezTo>
                    <a:lnTo>
                      <a:pt x="15158" y="10220"/>
                    </a:lnTo>
                    <a:lnTo>
                      <a:pt x="14866" y="10220"/>
                    </a:lnTo>
                    <a:lnTo>
                      <a:pt x="14866" y="7085"/>
                    </a:lnTo>
                    <a:lnTo>
                      <a:pt x="15158" y="7085"/>
                    </a:lnTo>
                    <a:lnTo>
                      <a:pt x="15158" y="2791"/>
                    </a:lnTo>
                    <a:lnTo>
                      <a:pt x="15725" y="2791"/>
                    </a:lnTo>
                    <a:lnTo>
                      <a:pt x="15725" y="7085"/>
                    </a:lnTo>
                    <a:lnTo>
                      <a:pt x="16197" y="7085"/>
                    </a:lnTo>
                    <a:lnTo>
                      <a:pt x="16197" y="10220"/>
                    </a:lnTo>
                    <a:close/>
                    <a:moveTo>
                      <a:pt x="16871" y="4294"/>
                    </a:moveTo>
                    <a:cubicBezTo>
                      <a:pt x="16776" y="4294"/>
                      <a:pt x="16697" y="4080"/>
                      <a:pt x="16646" y="3650"/>
                    </a:cubicBezTo>
                    <a:cubicBezTo>
                      <a:pt x="16596" y="3221"/>
                      <a:pt x="16568" y="2705"/>
                      <a:pt x="16568" y="2147"/>
                    </a:cubicBezTo>
                    <a:cubicBezTo>
                      <a:pt x="16568" y="1546"/>
                      <a:pt x="16596" y="1031"/>
                      <a:pt x="16646" y="644"/>
                    </a:cubicBezTo>
                    <a:cubicBezTo>
                      <a:pt x="16697" y="215"/>
                      <a:pt x="16776" y="0"/>
                      <a:pt x="16866" y="0"/>
                    </a:cubicBezTo>
                    <a:cubicBezTo>
                      <a:pt x="16961" y="0"/>
                      <a:pt x="17034" y="215"/>
                      <a:pt x="17085" y="601"/>
                    </a:cubicBezTo>
                    <a:cubicBezTo>
                      <a:pt x="17135" y="1031"/>
                      <a:pt x="17163" y="1546"/>
                      <a:pt x="17163" y="2147"/>
                    </a:cubicBezTo>
                    <a:cubicBezTo>
                      <a:pt x="17163" y="2748"/>
                      <a:pt x="17135" y="3264"/>
                      <a:pt x="17085" y="3693"/>
                    </a:cubicBezTo>
                    <a:cubicBezTo>
                      <a:pt x="17045" y="4122"/>
                      <a:pt x="16972" y="4294"/>
                      <a:pt x="16871" y="4294"/>
                    </a:cubicBezTo>
                    <a:close/>
                    <a:moveTo>
                      <a:pt x="16585" y="21256"/>
                    </a:moveTo>
                    <a:lnTo>
                      <a:pt x="16585" y="7085"/>
                    </a:lnTo>
                    <a:lnTo>
                      <a:pt x="17158" y="7085"/>
                    </a:lnTo>
                    <a:lnTo>
                      <a:pt x="17158" y="21256"/>
                    </a:lnTo>
                    <a:lnTo>
                      <a:pt x="16585" y="21256"/>
                    </a:lnTo>
                    <a:close/>
                    <a:moveTo>
                      <a:pt x="19477" y="14085"/>
                    </a:moveTo>
                    <a:cubicBezTo>
                      <a:pt x="19477" y="15245"/>
                      <a:pt x="19455" y="16275"/>
                      <a:pt x="19404" y="17220"/>
                    </a:cubicBezTo>
                    <a:cubicBezTo>
                      <a:pt x="19354" y="18165"/>
                      <a:pt x="19286" y="18938"/>
                      <a:pt x="19196" y="19582"/>
                    </a:cubicBezTo>
                    <a:cubicBezTo>
                      <a:pt x="19106" y="20226"/>
                      <a:pt x="19005" y="20741"/>
                      <a:pt x="18887" y="21085"/>
                    </a:cubicBezTo>
                    <a:cubicBezTo>
                      <a:pt x="18769" y="21428"/>
                      <a:pt x="18640" y="21600"/>
                      <a:pt x="18505" y="21600"/>
                    </a:cubicBezTo>
                    <a:cubicBezTo>
                      <a:pt x="18371" y="21600"/>
                      <a:pt x="18241" y="21428"/>
                      <a:pt x="18124" y="21128"/>
                    </a:cubicBezTo>
                    <a:cubicBezTo>
                      <a:pt x="18006" y="20784"/>
                      <a:pt x="17905" y="20355"/>
                      <a:pt x="17820" y="19711"/>
                    </a:cubicBezTo>
                    <a:cubicBezTo>
                      <a:pt x="17736" y="19109"/>
                      <a:pt x="17669" y="18336"/>
                      <a:pt x="17618" y="17435"/>
                    </a:cubicBezTo>
                    <a:cubicBezTo>
                      <a:pt x="17568" y="16533"/>
                      <a:pt x="17545" y="15502"/>
                      <a:pt x="17545" y="14386"/>
                    </a:cubicBezTo>
                    <a:cubicBezTo>
                      <a:pt x="17545" y="13183"/>
                      <a:pt x="17568" y="12110"/>
                      <a:pt x="17618" y="11165"/>
                    </a:cubicBezTo>
                    <a:cubicBezTo>
                      <a:pt x="17669" y="10220"/>
                      <a:pt x="17736" y="9404"/>
                      <a:pt x="17826" y="8760"/>
                    </a:cubicBezTo>
                    <a:cubicBezTo>
                      <a:pt x="17916" y="8116"/>
                      <a:pt x="18017" y="7601"/>
                      <a:pt x="18135" y="7257"/>
                    </a:cubicBezTo>
                    <a:cubicBezTo>
                      <a:pt x="18253" y="6914"/>
                      <a:pt x="18382" y="6742"/>
                      <a:pt x="18517" y="6742"/>
                    </a:cubicBezTo>
                    <a:cubicBezTo>
                      <a:pt x="18651" y="6742"/>
                      <a:pt x="18781" y="6914"/>
                      <a:pt x="18899" y="7214"/>
                    </a:cubicBezTo>
                    <a:cubicBezTo>
                      <a:pt x="19017" y="7515"/>
                      <a:pt x="19118" y="7987"/>
                      <a:pt x="19202" y="8631"/>
                    </a:cubicBezTo>
                    <a:cubicBezTo>
                      <a:pt x="19286" y="9233"/>
                      <a:pt x="19354" y="10006"/>
                      <a:pt x="19404" y="10907"/>
                    </a:cubicBezTo>
                    <a:cubicBezTo>
                      <a:pt x="19455" y="11809"/>
                      <a:pt x="19477" y="12883"/>
                      <a:pt x="19477" y="14085"/>
                    </a:cubicBezTo>
                    <a:close/>
                    <a:moveTo>
                      <a:pt x="18893" y="14214"/>
                    </a:moveTo>
                    <a:cubicBezTo>
                      <a:pt x="18893" y="13441"/>
                      <a:pt x="18882" y="12797"/>
                      <a:pt x="18865" y="12239"/>
                    </a:cubicBezTo>
                    <a:cubicBezTo>
                      <a:pt x="18842" y="11680"/>
                      <a:pt x="18814" y="11251"/>
                      <a:pt x="18781" y="10907"/>
                    </a:cubicBezTo>
                    <a:cubicBezTo>
                      <a:pt x="18747" y="10564"/>
                      <a:pt x="18702" y="10306"/>
                      <a:pt x="18657" y="10134"/>
                    </a:cubicBezTo>
                    <a:cubicBezTo>
                      <a:pt x="18612" y="9963"/>
                      <a:pt x="18562" y="9920"/>
                      <a:pt x="18517" y="9920"/>
                    </a:cubicBezTo>
                    <a:cubicBezTo>
                      <a:pt x="18466" y="9920"/>
                      <a:pt x="18421" y="10006"/>
                      <a:pt x="18376" y="10134"/>
                    </a:cubicBezTo>
                    <a:cubicBezTo>
                      <a:pt x="18331" y="10263"/>
                      <a:pt x="18292" y="10521"/>
                      <a:pt x="18258" y="10821"/>
                    </a:cubicBezTo>
                    <a:cubicBezTo>
                      <a:pt x="18225" y="11165"/>
                      <a:pt x="18197" y="11594"/>
                      <a:pt x="18174" y="12153"/>
                    </a:cubicBezTo>
                    <a:cubicBezTo>
                      <a:pt x="18152" y="12711"/>
                      <a:pt x="18146" y="13355"/>
                      <a:pt x="18146" y="14214"/>
                    </a:cubicBezTo>
                    <a:cubicBezTo>
                      <a:pt x="18146" y="15631"/>
                      <a:pt x="18185" y="16705"/>
                      <a:pt x="18264" y="17349"/>
                    </a:cubicBezTo>
                    <a:cubicBezTo>
                      <a:pt x="18343" y="18036"/>
                      <a:pt x="18432" y="18336"/>
                      <a:pt x="18528" y="18336"/>
                    </a:cubicBezTo>
                    <a:cubicBezTo>
                      <a:pt x="18578" y="18336"/>
                      <a:pt x="18623" y="18250"/>
                      <a:pt x="18668" y="18122"/>
                    </a:cubicBezTo>
                    <a:cubicBezTo>
                      <a:pt x="18713" y="17993"/>
                      <a:pt x="18753" y="17735"/>
                      <a:pt x="18786" y="17435"/>
                    </a:cubicBezTo>
                    <a:cubicBezTo>
                      <a:pt x="18820" y="17091"/>
                      <a:pt x="18848" y="16662"/>
                      <a:pt x="18871" y="16146"/>
                    </a:cubicBezTo>
                    <a:cubicBezTo>
                      <a:pt x="18882" y="15631"/>
                      <a:pt x="18893" y="14987"/>
                      <a:pt x="18893" y="14214"/>
                    </a:cubicBezTo>
                    <a:close/>
                    <a:moveTo>
                      <a:pt x="20404" y="21256"/>
                    </a:moveTo>
                    <a:lnTo>
                      <a:pt x="19831" y="21256"/>
                    </a:lnTo>
                    <a:lnTo>
                      <a:pt x="19831" y="7085"/>
                    </a:lnTo>
                    <a:lnTo>
                      <a:pt x="20275" y="7085"/>
                    </a:lnTo>
                    <a:lnTo>
                      <a:pt x="20342" y="8846"/>
                    </a:lnTo>
                    <a:cubicBezTo>
                      <a:pt x="20426" y="8202"/>
                      <a:pt x="20516" y="7687"/>
                      <a:pt x="20617" y="7300"/>
                    </a:cubicBezTo>
                    <a:cubicBezTo>
                      <a:pt x="20718" y="6914"/>
                      <a:pt x="20831" y="6742"/>
                      <a:pt x="20954" y="6742"/>
                    </a:cubicBezTo>
                    <a:cubicBezTo>
                      <a:pt x="21162" y="6742"/>
                      <a:pt x="21319" y="7171"/>
                      <a:pt x="21432" y="8030"/>
                    </a:cubicBezTo>
                    <a:cubicBezTo>
                      <a:pt x="21544" y="8889"/>
                      <a:pt x="21600" y="10177"/>
                      <a:pt x="21600" y="11852"/>
                    </a:cubicBezTo>
                    <a:lnTo>
                      <a:pt x="21600" y="21214"/>
                    </a:lnTo>
                    <a:lnTo>
                      <a:pt x="21027" y="21214"/>
                    </a:lnTo>
                    <a:lnTo>
                      <a:pt x="21027" y="12281"/>
                    </a:lnTo>
                    <a:cubicBezTo>
                      <a:pt x="21027" y="11594"/>
                      <a:pt x="21005" y="11036"/>
                      <a:pt x="20965" y="10650"/>
                    </a:cubicBezTo>
                    <a:cubicBezTo>
                      <a:pt x="20920" y="10263"/>
                      <a:pt x="20859" y="10048"/>
                      <a:pt x="20780" y="10048"/>
                    </a:cubicBezTo>
                    <a:cubicBezTo>
                      <a:pt x="20718" y="10048"/>
                      <a:pt x="20651" y="10177"/>
                      <a:pt x="20583" y="10478"/>
                    </a:cubicBezTo>
                    <a:cubicBezTo>
                      <a:pt x="20516" y="10736"/>
                      <a:pt x="20454" y="11122"/>
                      <a:pt x="20404" y="11551"/>
                    </a:cubicBezTo>
                    <a:lnTo>
                      <a:pt x="20404" y="21256"/>
                    </a:lnTo>
                    <a:close/>
                  </a:path>
                </a:pathLst>
              </a:custGeom>
              <a:solidFill>
                <a:srgbClr val="00203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" name="Shape"/>
              <p:cNvSpPr/>
              <p:nvPr userDrawn="1"/>
            </p:nvSpPr>
            <p:spPr bwMode="auto">
              <a:xfrm>
                <a:off x="5032172" y="1021854"/>
                <a:ext cx="1051185" cy="549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954" y="0"/>
                    </a:moveTo>
                    <a:cubicBezTo>
                      <a:pt x="13287" y="0"/>
                      <a:pt x="11002" y="3514"/>
                      <a:pt x="10441" y="8443"/>
                    </a:cubicBezTo>
                    <a:cubicBezTo>
                      <a:pt x="9052" y="8229"/>
                      <a:pt x="6050" y="7757"/>
                      <a:pt x="5198" y="7671"/>
                    </a:cubicBezTo>
                    <a:cubicBezTo>
                      <a:pt x="5154" y="7671"/>
                      <a:pt x="5109" y="7671"/>
                      <a:pt x="5041" y="7671"/>
                    </a:cubicBezTo>
                    <a:cubicBezTo>
                      <a:pt x="4638" y="7671"/>
                      <a:pt x="4280" y="7886"/>
                      <a:pt x="4033" y="8357"/>
                    </a:cubicBezTo>
                    <a:cubicBezTo>
                      <a:pt x="3563" y="9214"/>
                      <a:pt x="3563" y="10457"/>
                      <a:pt x="3563" y="10843"/>
                    </a:cubicBezTo>
                    <a:cubicBezTo>
                      <a:pt x="3563" y="11271"/>
                      <a:pt x="3563" y="12514"/>
                      <a:pt x="4033" y="13329"/>
                    </a:cubicBezTo>
                    <a:cubicBezTo>
                      <a:pt x="4280" y="13800"/>
                      <a:pt x="4638" y="14014"/>
                      <a:pt x="5041" y="14014"/>
                    </a:cubicBezTo>
                    <a:cubicBezTo>
                      <a:pt x="5086" y="14014"/>
                      <a:pt x="5131" y="14014"/>
                      <a:pt x="5198" y="14014"/>
                    </a:cubicBezTo>
                    <a:cubicBezTo>
                      <a:pt x="5803" y="13929"/>
                      <a:pt x="7417" y="13714"/>
                      <a:pt x="8313" y="13543"/>
                    </a:cubicBezTo>
                    <a:lnTo>
                      <a:pt x="9657" y="13329"/>
                    </a:lnTo>
                    <a:cubicBezTo>
                      <a:pt x="9971" y="13286"/>
                      <a:pt x="10262" y="13243"/>
                      <a:pt x="10464" y="13200"/>
                    </a:cubicBezTo>
                    <a:cubicBezTo>
                      <a:pt x="11046" y="18043"/>
                      <a:pt x="13332" y="21557"/>
                      <a:pt x="15954" y="21557"/>
                    </a:cubicBezTo>
                    <a:cubicBezTo>
                      <a:pt x="19068" y="21557"/>
                      <a:pt x="21600" y="16714"/>
                      <a:pt x="21600" y="10757"/>
                    </a:cubicBezTo>
                    <a:cubicBezTo>
                      <a:pt x="21600" y="4843"/>
                      <a:pt x="19068" y="0"/>
                      <a:pt x="15954" y="0"/>
                    </a:cubicBezTo>
                    <a:close/>
                    <a:moveTo>
                      <a:pt x="15954" y="17229"/>
                    </a:moveTo>
                    <a:cubicBezTo>
                      <a:pt x="14094" y="17229"/>
                      <a:pt x="12593" y="14357"/>
                      <a:pt x="12593" y="10800"/>
                    </a:cubicBezTo>
                    <a:cubicBezTo>
                      <a:pt x="12593" y="7243"/>
                      <a:pt x="14094" y="4371"/>
                      <a:pt x="15954" y="4371"/>
                    </a:cubicBezTo>
                    <a:cubicBezTo>
                      <a:pt x="17813" y="4371"/>
                      <a:pt x="19315" y="7243"/>
                      <a:pt x="19315" y="10800"/>
                    </a:cubicBezTo>
                    <a:cubicBezTo>
                      <a:pt x="19315" y="14357"/>
                      <a:pt x="17813" y="17229"/>
                      <a:pt x="15954" y="17229"/>
                    </a:cubicBezTo>
                    <a:close/>
                    <a:moveTo>
                      <a:pt x="9007" y="15514"/>
                    </a:moveTo>
                    <a:lnTo>
                      <a:pt x="9007" y="20014"/>
                    </a:lnTo>
                    <a:cubicBezTo>
                      <a:pt x="8627" y="20443"/>
                      <a:pt x="8134" y="20786"/>
                      <a:pt x="7506" y="21129"/>
                    </a:cubicBezTo>
                    <a:cubicBezTo>
                      <a:pt x="6879" y="21429"/>
                      <a:pt x="6207" y="21600"/>
                      <a:pt x="5467" y="21600"/>
                    </a:cubicBezTo>
                    <a:cubicBezTo>
                      <a:pt x="4324" y="21600"/>
                      <a:pt x="3339" y="21171"/>
                      <a:pt x="2532" y="20271"/>
                    </a:cubicBezTo>
                    <a:cubicBezTo>
                      <a:pt x="1725" y="19371"/>
                      <a:pt x="1098" y="18129"/>
                      <a:pt x="650" y="16500"/>
                    </a:cubicBezTo>
                    <a:cubicBezTo>
                      <a:pt x="224" y="14871"/>
                      <a:pt x="0" y="12986"/>
                      <a:pt x="0" y="10800"/>
                    </a:cubicBezTo>
                    <a:cubicBezTo>
                      <a:pt x="0" y="8657"/>
                      <a:pt x="246" y="6729"/>
                      <a:pt x="717" y="5143"/>
                    </a:cubicBezTo>
                    <a:cubicBezTo>
                      <a:pt x="1210" y="3514"/>
                      <a:pt x="1860" y="2271"/>
                      <a:pt x="2711" y="1371"/>
                    </a:cubicBezTo>
                    <a:cubicBezTo>
                      <a:pt x="3563" y="471"/>
                      <a:pt x="4549" y="43"/>
                      <a:pt x="5646" y="43"/>
                    </a:cubicBezTo>
                    <a:cubicBezTo>
                      <a:pt x="6229" y="43"/>
                      <a:pt x="6767" y="171"/>
                      <a:pt x="7282" y="386"/>
                    </a:cubicBezTo>
                    <a:cubicBezTo>
                      <a:pt x="7798" y="600"/>
                      <a:pt x="8246" y="900"/>
                      <a:pt x="8627" y="1243"/>
                    </a:cubicBezTo>
                    <a:lnTo>
                      <a:pt x="8402" y="4843"/>
                    </a:lnTo>
                    <a:cubicBezTo>
                      <a:pt x="8022" y="4500"/>
                      <a:pt x="7596" y="4200"/>
                      <a:pt x="7125" y="3986"/>
                    </a:cubicBezTo>
                    <a:cubicBezTo>
                      <a:pt x="6655" y="3771"/>
                      <a:pt x="6162" y="3643"/>
                      <a:pt x="5624" y="3643"/>
                    </a:cubicBezTo>
                    <a:cubicBezTo>
                      <a:pt x="4817" y="3643"/>
                      <a:pt x="4168" y="3943"/>
                      <a:pt x="3630" y="4586"/>
                    </a:cubicBezTo>
                    <a:cubicBezTo>
                      <a:pt x="3115" y="5186"/>
                      <a:pt x="2734" y="6043"/>
                      <a:pt x="2487" y="7114"/>
                    </a:cubicBezTo>
                    <a:cubicBezTo>
                      <a:pt x="2241" y="8186"/>
                      <a:pt x="2106" y="9386"/>
                      <a:pt x="2106" y="10714"/>
                    </a:cubicBezTo>
                    <a:cubicBezTo>
                      <a:pt x="2106" y="12129"/>
                      <a:pt x="2241" y="13371"/>
                      <a:pt x="2487" y="14443"/>
                    </a:cubicBezTo>
                    <a:cubicBezTo>
                      <a:pt x="2734" y="15514"/>
                      <a:pt x="3115" y="16371"/>
                      <a:pt x="3607" y="17014"/>
                    </a:cubicBezTo>
                    <a:cubicBezTo>
                      <a:pt x="4100" y="17614"/>
                      <a:pt x="4728" y="17957"/>
                      <a:pt x="5490" y="17957"/>
                    </a:cubicBezTo>
                    <a:cubicBezTo>
                      <a:pt x="5714" y="17957"/>
                      <a:pt x="5960" y="17914"/>
                      <a:pt x="6207" y="17871"/>
                    </a:cubicBezTo>
                    <a:cubicBezTo>
                      <a:pt x="6453" y="17829"/>
                      <a:pt x="6722" y="17743"/>
                      <a:pt x="6968" y="17614"/>
                    </a:cubicBezTo>
                    <a:lnTo>
                      <a:pt x="6968" y="15814"/>
                    </a:lnTo>
                    <a:cubicBezTo>
                      <a:pt x="7439" y="15729"/>
                      <a:pt x="7887" y="15686"/>
                      <a:pt x="8246" y="15643"/>
                    </a:cubicBezTo>
                    <a:lnTo>
                      <a:pt x="9007" y="15514"/>
                    </a:lnTo>
                    <a:close/>
                  </a:path>
                </a:pathLst>
              </a:custGeom>
              <a:solidFill>
                <a:srgbClr val="008C58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19" name="Rectangle 18"/>
          <p:cNvSpPr/>
          <p:nvPr userDrawn="1"/>
        </p:nvSpPr>
        <p:spPr bwMode="auto">
          <a:xfrm>
            <a:off x="-12701" y="6959601"/>
            <a:ext cx="1603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0" i="0">
                <a:solidFill>
                  <a:srgbClr val="008C58"/>
                </a:solidFill>
                <a:latin typeface="+mn-lt"/>
              </a:rPr>
              <a:t>© </a:t>
            </a:r>
            <a:r>
              <a:rPr lang="en-US" sz="1200" b="0" i="0" u="sng" strike="noStrike">
                <a:solidFill>
                  <a:srgbClr val="008C58"/>
                </a:solidFill>
                <a:latin typeface="+mn-lt"/>
                <a:hlinkClick r:id="rId10" tooltip="PresentationGo!"/>
              </a:rPr>
              <a:t>presentationgo.com</a:t>
            </a:r>
            <a:endParaRPr lang="en-US" sz="1200">
              <a:solidFill>
                <a:srgbClr val="008C58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1" ftr="1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 b="1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spcAft>
          <a:spcPts val="1200"/>
        </a:spcAft>
        <a:buFont typeface="Arial"/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spcAft>
          <a:spcPts val="1200"/>
        </a:spcAft>
        <a:buFont typeface="Arial"/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spcAft>
          <a:spcPts val="1200"/>
        </a:spcAft>
        <a:buFont typeface="Arial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spcAft>
          <a:spcPts val="1200"/>
        </a:spcAft>
        <a:buFont typeface="Arial"/>
        <a:buChar char="•"/>
        <a:defRPr sz="18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spcAft>
          <a:spcPts val="1200"/>
        </a:spcAft>
        <a:buFont typeface="Arial"/>
        <a:buChar char="•"/>
        <a:defRPr sz="18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2706825" y="558725"/>
            <a:ext cx="9291781" cy="1850533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lang="ru-RU">
                <a:solidFill>
                  <a:srgbClr val="00B0F0"/>
                </a:solidFill>
                <a:latin typeface="Georgia"/>
              </a:rPr>
              <a:t>Арктика-территория возможностей</a:t>
            </a:r>
            <a:endParaRPr lang="en-US">
              <a:solidFill>
                <a:srgbClr val="00B0F0"/>
              </a:solidFill>
              <a:latin typeface="Georgia"/>
            </a:endParaRPr>
          </a:p>
        </p:txBody>
      </p:sp>
      <p:sp>
        <p:nvSpPr>
          <p:cNvPr id="182780220" name="Subtitle 2"/>
          <p:cNvSpPr>
            <a:spLocks noGrp="1"/>
          </p:cNvSpPr>
          <p:nvPr>
            <p:ph type="subTitle" idx="1"/>
          </p:nvPr>
        </p:nvSpPr>
        <p:spPr bwMode="auto">
          <a:xfrm flipH="0" flipV="0">
            <a:off x="3379694" y="2409257"/>
            <a:ext cx="5230905" cy="106251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4" name="Subtitle 2"/>
          <p:cNvSpPr txBox="1"/>
          <p:nvPr/>
        </p:nvSpPr>
        <p:spPr bwMode="auto">
          <a:xfrm>
            <a:off x="3379694" y="2919245"/>
            <a:ext cx="5230906" cy="1019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/>
              <a:buNone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/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/>
              <a:buNone/>
              <a:defRPr sz="1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/>
              <a:buNone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/>
              <a:buNone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>
                <a:solidFill>
                  <a:srgbClr val="00FF00"/>
                </a:solidFill>
                <a:latin typeface="Georgia"/>
              </a:rPr>
              <a:t>Фестиваль молодежи </a:t>
            </a:r>
            <a:endParaRPr lang="en-US" b="1">
              <a:solidFill>
                <a:srgbClr val="00FF00"/>
              </a:solidFill>
              <a:latin typeface="Georgia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87539" y="-221919"/>
            <a:ext cx="3279531" cy="3279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518160" y="365761"/>
            <a:ext cx="10911840" cy="574972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lang="ru-RU" b="1"/>
              <a:t>На кого направлен проект: </a:t>
            </a:r>
            <a:r>
              <a:rPr lang="ru-RU" i="1">
                <a:solidFill>
                  <a:srgbClr val="FFFF00"/>
                </a:solidFill>
              </a:rPr>
              <a:t>молодежь в возрасте 14-35 лет</a:t>
            </a:r>
            <a:r>
              <a:rPr lang="ru-RU" i="1">
                <a:solidFill>
                  <a:srgbClr val="FFFF00"/>
                </a:solidFill>
              </a:rPr>
              <a:t>,</a:t>
            </a:r>
            <a:endParaRPr lang="ru-RU" b="1"/>
          </a:p>
          <a:p>
            <a:pPr marL="0" indent="0">
              <a:buFont typeface="Arial"/>
              <a:buNone/>
              <a:defRPr/>
            </a:pPr>
            <a:r>
              <a:rPr lang="ru-RU" i="1">
                <a:solidFill>
                  <a:srgbClr val="FFFF00"/>
                </a:solidFill>
              </a:rPr>
              <a:t>молодые семьи</a:t>
            </a:r>
            <a:endParaRPr lang="ru-RU" i="1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b="1"/>
              <a:t>Охват:</a:t>
            </a:r>
            <a:r>
              <a:rPr lang="ru-RU"/>
              <a:t> </a:t>
            </a:r>
            <a:r>
              <a:rPr lang="ru-RU" i="1">
                <a:solidFill>
                  <a:srgbClr val="FFFF00"/>
                </a:solidFill>
              </a:rPr>
              <a:t> 2</a:t>
            </a:r>
            <a:r>
              <a:rPr lang="ru-RU" i="1">
                <a:solidFill>
                  <a:srgbClr val="FFFF00"/>
                </a:solidFill>
              </a:rPr>
              <a:t>00 </a:t>
            </a:r>
            <a:r>
              <a:rPr lang="ru-RU" i="1">
                <a:solidFill>
                  <a:srgbClr val="FFFF00"/>
                </a:solidFill>
              </a:rPr>
              <a:t>чел</a:t>
            </a:r>
            <a:r>
              <a:rPr lang="ru-RU" i="1">
                <a:solidFill>
                  <a:srgbClr val="FFFF00"/>
                </a:solidFill>
              </a:rPr>
              <a:t>овек</a:t>
            </a:r>
            <a:endParaRPr/>
          </a:p>
          <a:p>
            <a:pPr>
              <a:defRPr/>
            </a:pPr>
            <a:r>
              <a:rPr lang="ru-RU" b="1"/>
              <a:t>Содержание</a:t>
            </a:r>
            <a:r>
              <a:rPr lang="ru-RU"/>
              <a:t> (цикл мероприятий в месяц):</a:t>
            </a:r>
            <a:br>
              <a:rPr lang="ru-RU"/>
            </a:br>
            <a:r>
              <a:rPr lang="ru-RU">
                <a:solidFill>
                  <a:srgbClr val="FFFF00"/>
                </a:solidFill>
              </a:rPr>
              <a:t> мастер-классы,  экскурсии, квесты, </a:t>
            </a:r>
            <a:r>
              <a:rPr lang="ru-RU">
                <a:solidFill>
                  <a:srgbClr val="FFFF00"/>
                </a:solidFill>
              </a:rPr>
              <a:t> лекции с приглашенными спикерами</a:t>
            </a:r>
            <a:r>
              <a:rPr lang="ru-RU">
                <a:solidFill>
                  <a:srgbClr val="FFFF00"/>
                </a:solidFill>
              </a:rPr>
              <a:t>, спортивные мероприятия,  интеллектуальные игры и викторины,создание медиа контента и др.</a:t>
            </a:r>
            <a:endParaRPr lang="ru-RU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b="1"/>
              <a:t>Количественные результаты:</a:t>
            </a:r>
            <a:r>
              <a:rPr lang="ru-RU"/>
              <a:t> </a:t>
            </a:r>
            <a:br>
              <a:rPr lang="ru-RU"/>
            </a:br>
            <a:r>
              <a:rPr lang="ru-RU" i="1">
                <a:solidFill>
                  <a:srgbClr val="FFFF00"/>
                </a:solidFill>
              </a:rPr>
              <a:t>• 20 мероприятий • 200 участников  </a:t>
            </a:r>
            <a:endParaRPr/>
          </a:p>
          <a:p>
            <a:pPr>
              <a:defRPr/>
            </a:pPr>
            <a:r>
              <a:rPr lang="ru-RU" b="1"/>
              <a:t>Качественные результаты:</a:t>
            </a:r>
            <a:r>
              <a:rPr lang="ru-RU"/>
              <a:t> </a:t>
            </a:r>
            <a:r>
              <a:rPr lang="ru-RU" i="1">
                <a:solidFill>
                  <a:srgbClr val="FFFF00"/>
                </a:solidFill>
              </a:rPr>
              <a:t> повышение уровня информированности, обмен опытом, вовлеченность в события,  установление партнерских связей</a:t>
            </a:r>
            <a:r>
              <a:rPr lang="ru-RU">
                <a:solidFill>
                  <a:srgbClr val="FFC000"/>
                </a:solidFill>
              </a:rPr>
              <a:t> </a:t>
            </a:r>
            <a:endParaRPr/>
          </a:p>
          <a:p>
            <a:pPr>
              <a:defRPr/>
            </a:pPr>
            <a:r>
              <a:rPr lang="ru-RU" b="1"/>
              <a:t>Бюджет</a:t>
            </a:r>
            <a:r>
              <a:rPr lang="ru-RU" b="1"/>
              <a:t>:</a:t>
            </a:r>
            <a:r>
              <a:rPr lang="ru-RU" i="1"/>
              <a:t> </a:t>
            </a:r>
            <a:r>
              <a:rPr lang="ru-RU" b="1" i="1">
                <a:solidFill>
                  <a:srgbClr val="FFFF00"/>
                </a:solidFill>
              </a:rPr>
              <a:t>2 500 109,0 рублей</a:t>
            </a:r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 lvl="0">
              <a:defRPr/>
            </a:pPr>
            <a:r>
              <a:rPr lang="en-US"/>
              <a:t>Your Footer Here</a:t>
            </a:r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911862" y="-104470"/>
            <a:ext cx="1866166" cy="186616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>
          <a:xfrm>
            <a:off x="4223239" y="540971"/>
            <a:ext cx="7315200" cy="1279525"/>
          </a:xfrm>
        </p:spPr>
        <p:txBody>
          <a:bodyPr/>
          <a:lstStyle/>
          <a:p>
            <a:pPr>
              <a:defRPr/>
            </a:pPr>
            <a:r>
              <a:rPr lang="ru-RU"/>
              <a:t>Проблема + актуальность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1721926" y="1584326"/>
            <a:ext cx="9911862" cy="481684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0000" lnSpcReduction="4000"/>
          </a:bodyPr>
          <a:lstStyle/>
          <a:p>
            <a:pPr marL="0" indent="0" algn="l">
              <a:buNone/>
              <a:defRPr/>
            </a:pPr>
            <a:r>
              <a:rPr lang="ru-RU" sz="3300" b="1"/>
              <a:t>Проблема в  </a:t>
            </a:r>
            <a:r>
              <a:rPr lang="ru-RU" sz="3300" b="1"/>
              <a:t>городе/районе: </a:t>
            </a:r>
            <a:r>
              <a:rPr lang="ru-RU" sz="3300" b="1">
                <a:solidFill>
                  <a:srgbClr val="92D050"/>
                </a:solidFill>
              </a:rPr>
              <a:t>отсутствие интереса у молодежи к участию в событиях/мероприятиях</a:t>
            </a:r>
            <a:endParaRPr lang="ru-RU" sz="3300" b="1">
              <a:solidFill>
                <a:srgbClr val="92D050"/>
              </a:solidFill>
            </a:endParaRPr>
          </a:p>
          <a:p>
            <a:pPr marL="0" indent="0" algn="l">
              <a:buNone/>
              <a:defRPr/>
            </a:pPr>
            <a:br>
              <a:rPr lang="ru-RU" sz="3300">
                <a:solidFill>
                  <a:srgbClr val="92D050"/>
                </a:solidFill>
              </a:rPr>
            </a:br>
            <a:r>
              <a:rPr lang="ru-RU" sz="3300" b="1"/>
              <a:t>Запрос молодежи</a:t>
            </a:r>
            <a:r>
              <a:rPr lang="ru-RU" sz="3300" b="1"/>
              <a:t>: </a:t>
            </a:r>
            <a:endParaRPr lang="ru-RU" sz="3300" b="1"/>
          </a:p>
          <a:p>
            <a:pPr marL="0" indent="0" algn="l">
              <a:buNone/>
              <a:defRPr/>
            </a:pPr>
            <a:r>
              <a:rPr lang="ru-RU" sz="3300" b="1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перезагрузка от привычной жизни;</a:t>
            </a:r>
            <a:endParaRPr sz="3300" b="1">
              <a:solidFill>
                <a:srgbClr val="FFFF00"/>
              </a:solidFill>
              <a:latin typeface="Calibri"/>
              <a:cs typeface="Calibri"/>
            </a:endParaRPr>
          </a:p>
          <a:p>
            <a:pPr marL="0" indent="0" algn="l">
              <a:buNone/>
              <a:defRPr/>
            </a:pPr>
            <a:r>
              <a:rPr sz="3300" b="1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п</a:t>
            </a:r>
            <a:r>
              <a:rPr sz="3300" b="1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роведение комплекса мероприятий (квест, смысловые и ролевые игры, лекции и мастер-классы с приглашенными спикерами) с целью </a:t>
            </a:r>
            <a:r>
              <a:rPr sz="3300" b="1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поддержки и реализации молодежных инициатив, обмена опытом и развити</a:t>
            </a:r>
            <a:r>
              <a:rPr sz="3300" b="1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я</a:t>
            </a:r>
            <a:r>
              <a:rPr sz="3300" b="1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лидерских качеств у молодежи </a:t>
            </a:r>
            <a:br>
              <a:rPr lang="ru-RU" sz="3300" b="1">
                <a:solidFill>
                  <a:srgbClr val="FFFF00"/>
                </a:solidFill>
                <a:latin typeface="Calibri"/>
                <a:ea typeface="Calibri"/>
                <a:cs typeface="Calibri"/>
              </a:rPr>
            </a:br>
            <a:endParaRPr sz="3300" b="1">
              <a:latin typeface="Calibri"/>
              <a:cs typeface="Calibri"/>
            </a:endParaRPr>
          </a:p>
          <a:p>
            <a:pPr>
              <a:defRPr/>
            </a:pPr>
            <a:r>
              <a:rPr lang="en-US" sz="3300"/>
              <a:t>.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 lvl="0">
              <a:defRPr/>
            </a:pPr>
            <a:r>
              <a:rPr lang="en-US"/>
              <a:t>Your Footer Here</a:t>
            </a:r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45953" y="0"/>
            <a:ext cx="1865312" cy="186531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>
          <a:xfrm>
            <a:off x="259079" y="233680"/>
            <a:ext cx="8745071" cy="1046838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FF0000"/>
                </a:solidFill>
              </a:rPr>
              <a:t>Цель и задачи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210818" y="1413234"/>
            <a:ext cx="11770362" cy="544476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 inden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/>
              <a:t>Цель:</a:t>
            </a:r>
            <a:r>
              <a:rPr lang="ru-RU" sz="3600" u="sng"/>
              <a:t> </a:t>
            </a:r>
            <a:r>
              <a:rPr sz="2600" i="0"/>
              <a:t>вовлечение молодежи в активное участие в развитии Арктической зоны путем демонстрации имеющегося на территории  потенциала через участие в работе тематических площадок</a:t>
            </a:r>
            <a:r>
              <a:rPr sz="2600" i="0"/>
              <a:t>.</a:t>
            </a:r>
            <a:endParaRPr lang="ru-RU" sz="3600"/>
          </a:p>
          <a:p>
            <a:pPr indent="0">
              <a:spcBef>
                <a:spcPts val="0"/>
              </a:spcBef>
              <a:spcAft>
                <a:spcPts val="0"/>
              </a:spcAft>
              <a:defRPr/>
            </a:pPr>
            <a:br>
              <a:rPr lang="ru-RU" sz="3600"/>
            </a:br>
            <a:r>
              <a:rPr lang="ru-RU" sz="3600" b="1" u="sng"/>
              <a:t>Задачи:</a:t>
            </a:r>
            <a:br>
              <a:rPr lang="ru-RU" sz="3600" b="1"/>
            </a:br>
            <a:r>
              <a:rPr lang="ru-RU" sz="2600" b="1">
                <a:latin typeface="Calibri"/>
                <a:ea typeface="Calibri"/>
                <a:cs typeface="Calibri"/>
              </a:rPr>
              <a:t>-</a:t>
            </a:r>
            <a:r>
              <a:rPr sz="2600" i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ф</a:t>
            </a:r>
            <a:r>
              <a:rPr sz="2600" i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ормирование положительного образа жизни в Арктике среди молодежи;</a:t>
            </a:r>
            <a:endParaRPr sz="2600" i="0">
              <a:solidFill>
                <a:schemeClr val="bg1"/>
              </a:solidFill>
              <a:latin typeface="Calibri"/>
              <a:cs typeface="Calibri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defRPr/>
            </a:pPr>
            <a:r>
              <a:rPr sz="2600" i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-информирование молодежи о </a:t>
            </a:r>
            <a:r>
              <a:rPr sz="26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социально-экономических возможностях Белоярского района как Арктической территории; </a:t>
            </a:r>
            <a:endParaRPr sz="2600">
              <a:solidFill>
                <a:schemeClr val="bg1"/>
              </a:solidFill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defRPr/>
            </a:pPr>
            <a:r>
              <a:rPr sz="26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-вовлечение в социально-полезную деятельность, развитие творческих способностей и лидерского потенциала участников;</a:t>
            </a:r>
            <a:endParaRPr sz="2600">
              <a:solidFill>
                <a:schemeClr val="bg1"/>
              </a:solidFill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defRPr/>
            </a:pPr>
            <a:r>
              <a:rPr sz="26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-увеличение числа молодых людей,  у</a:t>
            </a:r>
            <a:r>
              <a:rPr sz="26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веренных в возможностях реализации личного потенциала в районе;</a:t>
            </a:r>
            <a:endParaRPr sz="260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sz="26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-повышение степени удовлетворенности молодежи реализуемыми проектами в сфере  молодежной политики.</a:t>
            </a:r>
            <a:endParaRPr sz="260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defRPr/>
            </a:pPr>
            <a:endParaRPr sz="280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326688" y="0"/>
            <a:ext cx="1865312" cy="186531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838198" y="367232"/>
            <a:ext cx="8745070" cy="929225"/>
          </a:xfrm>
        </p:spPr>
        <p:txBody>
          <a:bodyPr/>
          <a:lstStyle/>
          <a:p>
            <a:pPr>
              <a:defRPr/>
            </a:pPr>
            <a:r>
              <a:rPr lang="ru-RU" sz="4800">
                <a:solidFill>
                  <a:srgbClr val="92D050"/>
                </a:solidFill>
              </a:rPr>
              <a:t>Мероприятия:</a:t>
            </a:r>
            <a:endParaRPr sz="4800">
              <a:solidFill>
                <a:srgbClr val="92D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 flipH="0" flipV="0">
            <a:off x="772053" y="1230312"/>
            <a:ext cx="9733258" cy="5185833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70000" lnSpcReduction="6000"/>
          </a:bodyPr>
          <a:lstStyle/>
          <a:p>
            <a:pPr indent="0">
              <a:spcBef>
                <a:spcPts val="0"/>
              </a:spcBef>
              <a:spcAft>
                <a:spcPts val="0"/>
              </a:spcAft>
              <a:defRPr/>
            </a:pPr>
            <a:r>
              <a:rPr sz="2400" b="1" i="0"/>
              <a:t>Июнь</a:t>
            </a:r>
            <a:r>
              <a:rPr sz="2800" i="0"/>
              <a:t>: спортивно-оздоровительный. </a:t>
            </a:r>
            <a:endParaRPr sz="2800" i="0"/>
          </a:p>
          <a:p>
            <a:pPr indent="0">
              <a:spcBef>
                <a:spcPts val="0"/>
              </a:spcBef>
              <a:spcAft>
                <a:spcPts val="0"/>
              </a:spcAft>
              <a:defRPr/>
            </a:pPr>
            <a:r>
              <a:rPr sz="2800" i="0"/>
              <a:t>Проведение соревнований (индивидуальных и командных), мастер-класс, развлекательно-игровой блок. Планируемый охват: 50 человек, молодежь 14-35 лет.</a:t>
            </a:r>
            <a:endParaRPr sz="2800"/>
          </a:p>
          <a:p>
            <a:pPr indent="0">
              <a:spcBef>
                <a:spcPts val="0"/>
              </a:spcBef>
              <a:spcAft>
                <a:spcPts val="0"/>
              </a:spcAft>
              <a:defRPr/>
            </a:pPr>
            <a:endParaRPr sz="2800" i="0"/>
          </a:p>
          <a:p>
            <a:pPr indent="0">
              <a:spcBef>
                <a:spcPts val="0"/>
              </a:spcBef>
              <a:spcAft>
                <a:spcPts val="0"/>
              </a:spcAft>
              <a:defRPr/>
            </a:pPr>
            <a:r>
              <a:rPr sz="2800" b="1" i="0"/>
              <a:t>Июль:</a:t>
            </a:r>
            <a:r>
              <a:rPr sz="2800" i="0"/>
              <a:t> семейный. </a:t>
            </a:r>
            <a:endParaRPr sz="2800" i="0"/>
          </a:p>
          <a:p>
            <a:pPr indent="0">
              <a:spcBef>
                <a:spcPts val="0"/>
              </a:spcBef>
              <a:spcAft>
                <a:spcPts val="0"/>
              </a:spcAft>
              <a:defRPr/>
            </a:pPr>
            <a:r>
              <a:rPr sz="2800" i="0"/>
              <a:t>Проведение консультаций, мастер-классов, квест по городу, творческие семейные посиделки. Планируемый охват - 50 человек,  в том числе молодые семьи.</a:t>
            </a:r>
            <a:endParaRPr sz="2800"/>
          </a:p>
          <a:p>
            <a:pPr indent="0">
              <a:spcBef>
                <a:spcPts val="0"/>
              </a:spcBef>
              <a:spcAft>
                <a:spcPts val="0"/>
              </a:spcAft>
              <a:defRPr/>
            </a:pPr>
            <a:endParaRPr sz="2800" i="0"/>
          </a:p>
          <a:p>
            <a:pPr indent="0">
              <a:spcBef>
                <a:spcPts val="0"/>
              </a:spcBef>
              <a:spcAft>
                <a:spcPts val="0"/>
              </a:spcAft>
              <a:defRPr/>
            </a:pPr>
            <a:r>
              <a:rPr sz="2800" b="1" i="0"/>
              <a:t>Август</a:t>
            </a:r>
            <a:r>
              <a:rPr sz="2800" i="0"/>
              <a:t>: интеллекту</a:t>
            </a:r>
            <a:r>
              <a:rPr sz="2800" i="0"/>
              <a:t>альный.</a:t>
            </a:r>
            <a:endParaRPr sz="2800" i="0"/>
          </a:p>
          <a:p>
            <a:pPr indent="0">
              <a:spcBef>
                <a:spcPts val="0"/>
              </a:spcBef>
              <a:spcAft>
                <a:spcPts val="0"/>
              </a:spcAft>
              <a:defRPr/>
            </a:pPr>
            <a:r>
              <a:rPr sz="2800" i="0"/>
              <a:t> Проведение экскурсий для молодежи сельских поселений Белоярского района, мастер-классы и посещение этнокультурного центра в с.Казым, знакомство с проектами НКО, реализуемыми на территории с.Казым. Планируемый охват- 50 человек, работающая молодежь.</a:t>
            </a:r>
            <a:endParaRPr sz="2800"/>
          </a:p>
          <a:p>
            <a:pPr indent="0">
              <a:spcBef>
                <a:spcPts val="0"/>
              </a:spcBef>
              <a:spcAft>
                <a:spcPts val="0"/>
              </a:spcAft>
              <a:defRPr/>
            </a:pPr>
            <a:endParaRPr sz="2800" i="0"/>
          </a:p>
          <a:p>
            <a:pPr indent="0">
              <a:spcBef>
                <a:spcPts val="0"/>
              </a:spcBef>
              <a:spcAft>
                <a:spcPts val="0"/>
              </a:spcAft>
              <a:defRPr/>
            </a:pPr>
            <a:r>
              <a:rPr sz="2800" b="1" i="0"/>
              <a:t>Сентябрь: </a:t>
            </a:r>
            <a:r>
              <a:rPr sz="2800" i="0"/>
              <a:t>творческий.  </a:t>
            </a:r>
            <a:endParaRPr sz="2800" i="0"/>
          </a:p>
          <a:p>
            <a:pPr indent="0">
              <a:spcBef>
                <a:spcPts val="0"/>
              </a:spcBef>
              <a:spcAft>
                <a:spcPts val="0"/>
              </a:spcAft>
              <a:defRPr/>
            </a:pPr>
            <a:r>
              <a:rPr sz="2800" i="0"/>
              <a:t>Участие в мероприятиях  ко Дню Белоярского  района, подведение итогов проведения Фестиваля.</a:t>
            </a:r>
            <a:r>
              <a:rPr sz="2800" i="0"/>
              <a:t>Планируемый охват - 100 человек. Подведение итогов и награждение активных участников Фестиваля.</a:t>
            </a:r>
            <a:endParaRPr sz="2800" i="0"/>
          </a:p>
          <a:p>
            <a:pPr>
              <a:defRPr/>
            </a:pPr>
            <a:endParaRPr lang="ru-RU" sz="2800">
              <a:latin typeface="Times New Roman"/>
              <a:cs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Your Footer Here</a:t>
            </a:r>
            <a:endParaRPr lang="en-US"/>
          </a:p>
        </p:txBody>
      </p:sp>
      <p:pic>
        <p:nvPicPr>
          <p:cNvPr id="84216046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030924" y="367231"/>
            <a:ext cx="1866165" cy="186616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>
          <a:xfrm flipH="0" flipV="0">
            <a:off x="411458" y="182024"/>
            <a:ext cx="8745070" cy="863079"/>
          </a:xfrm>
        </p:spPr>
        <p:txBody>
          <a:bodyPr/>
          <a:lstStyle/>
          <a:p>
            <a:pPr algn="l">
              <a:defRPr/>
            </a:pPr>
            <a:r>
              <a:rPr lang="ru-RU" sz="4800">
                <a:solidFill>
                  <a:srgbClr val="FFFF00"/>
                </a:solidFill>
              </a:rPr>
              <a:t>Масштаб и результаты</a:t>
            </a:r>
            <a:endParaRPr sz="480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 bwMode="auto">
          <a:xfrm flipH="0" flipV="0">
            <a:off x="411458" y="1045104"/>
            <a:ext cx="10583333" cy="5417241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/>
              <a:t>Количественные </a:t>
            </a:r>
            <a:endParaRPr lang="ru-RU" sz="180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/>
              <a:t>Участники: 2</a:t>
            </a:r>
            <a:r>
              <a:rPr lang="ru-RU" sz="1800"/>
              <a:t>00</a:t>
            </a:r>
            <a:endParaRPr lang="ru-RU" sz="180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/>
              <a:t>Партнеры</a:t>
            </a:r>
            <a:r>
              <a:rPr lang="ru-RU" sz="1800"/>
              <a:t>:</a:t>
            </a:r>
            <a:endParaRPr lang="ru-RU" sz="1800"/>
          </a:p>
          <a:p>
            <a:pPr indent="0">
              <a:spcBef>
                <a:spcPts val="0"/>
              </a:spcBef>
              <a:spcAft>
                <a:spcPts val="0"/>
              </a:spcAft>
              <a:defRPr/>
            </a:pPr>
            <a:r>
              <a:rPr sz="1800" i="0"/>
              <a:t>Социальные  учреждения района (МАУ «Дворец спорта», МАУ  «База спор</a:t>
            </a:r>
            <a:r>
              <a:rPr sz="1800" i="0"/>
              <a:t>та и отдыха «Северянка», МАУК «ЦКиД КЗ «Камертон», БУ «Парк «Нумто», Белоярский политехнический колледж) – предоставление помещений и  объектов, оборудования, организация работы тематических площадок, организация перевозок, питания и проживания участников.</a:t>
            </a:r>
            <a:endParaRPr sz="1800" i="0"/>
          </a:p>
          <a:p>
            <a:pPr indent="0">
              <a:spcBef>
                <a:spcPts val="0"/>
              </a:spcBef>
              <a:spcAft>
                <a:spcPts val="0"/>
              </a:spcAft>
              <a:defRPr/>
            </a:pPr>
            <a:r>
              <a:rPr sz="1800" i="0"/>
              <a:t>СОНКО, ИП – организация и проведение тематических мастер-классов, площадок,  спикерство, консультационные и информационные услуги.</a:t>
            </a:r>
            <a:endParaRPr sz="1800" i="0"/>
          </a:p>
          <a:p>
            <a:pPr indent="0">
              <a:spcBef>
                <a:spcPts val="0"/>
              </a:spcBef>
              <a:spcAft>
                <a:spcPts val="0"/>
              </a:spcAft>
              <a:defRPr/>
            </a:pPr>
            <a:r>
              <a:rPr sz="1800" i="0"/>
              <a:t>Добровольцы – помощь в организации и проведении тематических дней Фестиваля (сопровождение, регистрация, логистика и др.).</a:t>
            </a:r>
            <a:endParaRPr sz="1800" i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 i="0"/>
              <a:t>БИЦ «Квадрат»» – освещение мероприятий, интервью</a:t>
            </a:r>
            <a:endParaRPr sz="18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/>
              <a:t>Качественные результаты:</a:t>
            </a:r>
            <a:endParaRPr lang="ru-RU" sz="1800" b="1"/>
          </a:p>
          <a:p>
            <a:pPr indent="0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-</a:t>
            </a:r>
            <a:r>
              <a:rPr sz="1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повышение</a:t>
            </a:r>
            <a:r>
              <a:rPr sz="1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уровня информированности молодежи о социально-экономических возможностях Белоярского района как Арктической территории; 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-повышение уровня вовлеченности и активности участников;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-привлечено  внимание общественности к социальным проблемам молодежи;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-установлены партнерские связи, сформированы сообщества единомышленников между участниками из различных поселений Белоярского района.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Способы измерения: опросы, участие в конкурсах различных уровней, увеличение количества посетителей мероприятий, комментарии в соцсетях.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982199" y="-185208"/>
            <a:ext cx="1865312" cy="186531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>
          <a:xfrm flipH="0" flipV="0">
            <a:off x="121016" y="240199"/>
            <a:ext cx="11813045" cy="1464478"/>
          </a:xfrm>
        </p:spPr>
        <p:txBody>
          <a:bodyPr/>
          <a:lstStyle/>
          <a:p>
            <a:pPr>
              <a:defRPr/>
            </a:pPr>
            <a:r>
              <a:rPr lang="ru-RU"/>
              <a:t>Бюджет и ресурсы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665976" y="1704679"/>
            <a:ext cx="10948662" cy="4942305"/>
          </a:xfrm>
        </p:spPr>
        <p:txBody>
          <a:bodyPr>
            <a:normAutofit/>
          </a:bodyPr>
          <a:lstStyle/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schemeClr val="tx1"/>
              </a:solidFill>
              <a:highlight>
                <a:srgbClr val="FFFFFF"/>
              </a:highlight>
              <a:latin typeface="Calibri"/>
              <a:cs typeface="Calibri"/>
            </a:endParaRP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i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О</a:t>
            </a:r>
            <a:r>
              <a:rPr sz="2400" i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сновные расходы на реализацию проекта:  </a:t>
            </a:r>
            <a:r>
              <a:rPr sz="240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2500109</a:t>
            </a:r>
            <a:r>
              <a:rPr sz="240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,0 рублей. </a:t>
            </a:r>
            <a:endParaRPr sz="2400">
              <a:solidFill>
                <a:schemeClr val="tx1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lvl="1" algn="r">
              <a:defRPr/>
            </a:pPr>
            <a:r>
              <a:rPr sz="2400" i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Объем запрашиваемых средств: 2475107,91 рублей</a:t>
            </a:r>
            <a:br>
              <a:rPr sz="2400" i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</a:br>
            <a:r>
              <a:rPr sz="2400" i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Имеющи</a:t>
            </a:r>
            <a:r>
              <a:rPr sz="2400" i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е</a:t>
            </a:r>
            <a:r>
              <a:rPr sz="2400" i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ся средств</a:t>
            </a:r>
            <a:r>
              <a:rPr sz="2400" i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-</a:t>
            </a:r>
            <a:r>
              <a:rPr sz="2400" i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</a:t>
            </a:r>
            <a:r>
              <a:rPr sz="2400" i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2</a:t>
            </a:r>
            <a:r>
              <a:rPr sz="2400" i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5</a:t>
            </a:r>
            <a:r>
              <a:rPr sz="2400" i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0</a:t>
            </a:r>
            <a:r>
              <a:rPr sz="2400" i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0</a:t>
            </a:r>
            <a:r>
              <a:rPr sz="2400" i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1</a:t>
            </a:r>
            <a:r>
              <a:rPr sz="2400" i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,</a:t>
            </a:r>
            <a:r>
              <a:rPr sz="2400" i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0</a:t>
            </a:r>
            <a:r>
              <a:rPr sz="2400" i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9</a:t>
            </a:r>
            <a:r>
              <a:rPr sz="2400" i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</a:t>
            </a:r>
            <a:r>
              <a:rPr sz="2400" i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р</a:t>
            </a:r>
            <a:r>
              <a:rPr sz="2400" i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у</a:t>
            </a:r>
            <a:r>
              <a:rPr sz="2400" i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б</a:t>
            </a:r>
            <a:r>
              <a:rPr sz="2400" i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л</a:t>
            </a:r>
            <a:r>
              <a:rPr sz="2400" i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е</a:t>
            </a:r>
            <a:r>
              <a:rPr sz="2400" i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й</a:t>
            </a:r>
            <a:r>
              <a:rPr lang="ru-RU" sz="2400" b="1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)</a:t>
            </a:r>
            <a:endParaRPr sz="2400" b="1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55871" y="218463"/>
            <a:ext cx="1865312" cy="186531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23900" y="553451"/>
            <a:ext cx="7315200" cy="133350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Спасибо за внимание!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9406" y="1857826"/>
            <a:ext cx="7315199" cy="788054"/>
          </a:xfrm>
        </p:spPr>
        <p:txBody>
          <a:bodyPr>
            <a:noAutofit/>
          </a:bodyPr>
          <a:lstStyle/>
          <a:p>
            <a:pPr>
              <a:defRPr/>
            </a:pPr>
            <a:endParaRPr lang="en-US" sz="2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lvl="0">
              <a:defRPr/>
            </a:pPr>
            <a:fld id="{672B7600-67E3-4D97-B453-880E2742B982}" type="slidenum">
              <a:rPr lang="en-US"/>
              <a:t/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426084" y="0"/>
            <a:ext cx="3074253" cy="3074253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/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PresentationGO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Р7-Офис/2025.3.1.923</Application>
  <DocSecurity>0</DocSecurity>
  <PresentationFormat>Широкоэкранный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Night Office</dc:title>
  <dc:subject/>
  <dc:creator>PresentationGO.com</dc:creator>
  <cp:keywords/>
  <dc:description>© Copyright PresentationGO.com</dc:description>
  <dc:identifier/>
  <dc:language/>
  <cp:lastModifiedBy>BliznyakovaSY</cp:lastModifiedBy>
  <cp:revision>21</cp:revision>
  <dcterms:created xsi:type="dcterms:W3CDTF">2024-08-28T17:25:27Z</dcterms:created>
  <dcterms:modified xsi:type="dcterms:W3CDTF">2026-03-11T13:18:45Z</dcterms:modified>
  <cp:category>Templates</cp:category>
  <cp:contentStatus/>
  <cp:version/>
</cp:coreProperties>
</file>