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317" r:id="rId3"/>
    <p:sldId id="321" r:id="rId4"/>
    <p:sldId id="312" r:id="rId5"/>
    <p:sldId id="259" r:id="rId6"/>
    <p:sldId id="30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AD162-4755-42E6-95EE-EEB9EC23E58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18630-AC6F-41BD-9DFA-9A3065394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2B096-41FA-4BFF-BD8C-504AF99231F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FFEC7-D2ED-4460-ADC9-0FBDD483D6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2C92-7A88-4266-A3E6-4A012B54BCA4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003F3-7BDE-4E89-BBC2-7A44B8EA26C3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9FB5-F879-44F8-96AD-2A04516E6EA4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32ED73-F44F-4DB0-9DF7-F2929F92A366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84AC-8285-4C35-8B7A-CA434E5D2D30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C80E-7511-48AD-B26E-B5BAC52DC03E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B23F4-A219-4754-9DD6-334F299696A4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EB0B-FF6B-4A2E-B04F-CA3AB26144A5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FC65-9DE3-4E17-9825-9D434A61CB67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0D24CA-9C5D-409B-9F2F-8A654BC5BB2E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4A8F3-3313-4C9E-8D44-46FC507BD5C8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4ED32F-25FA-4AD6-913C-2CF04277997A}" type="datetime1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5A14A76-21B4-4F52-9319-A88162CEFF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s://pimg.mycdn.me/getImage?disableStub=true&amp;type=VIDEO_S_720&amp;url=http%3A%2F%2Fi.mycdn.me%2Fimage%3Fid%3D867650387662%26t%3D50%26plc%3DWEB%26tkn%3D*optqGGA1VMQbgqTuaVIzkFiOfUw&amp;signatureToken=-7IBFqa_EVvCqt8WXaRm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8501122" cy="421481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6295" y="0"/>
            <a:ext cx="1397704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1143008"/>
          </a:xfrm>
        </p:spPr>
        <p:txBody>
          <a:bodyPr>
            <a:normAutofit/>
          </a:bodyPr>
          <a:lstStyle/>
          <a:p>
            <a:endParaRPr lang="ru-RU" sz="4000" b="1" i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6" name="Рисунок 5" descr="75 победы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8" y="4429132"/>
            <a:ext cx="6357983" cy="24288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узел 5"/>
          <p:cNvSpPr/>
          <p:nvPr/>
        </p:nvSpPr>
        <p:spPr>
          <a:xfrm>
            <a:off x="8358214" y="6208812"/>
            <a:ext cx="785786" cy="649188"/>
          </a:xfrm>
          <a:prstGeom prst="flowChartConnector">
            <a:avLst/>
          </a:prstGeom>
          <a:solidFill>
            <a:srgbClr val="FF00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3"/>
            <a:ext cx="85725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/>
              <a:t>«Батальоны просят огня»</a:t>
            </a:r>
            <a:r>
              <a:rPr lang="ru-RU" sz="3200" dirty="0" smtClean="0"/>
              <a:t> — телевизионный фильм по одноимённой повести </a:t>
            </a:r>
            <a:r>
              <a:rPr lang="ru-RU" sz="3200" dirty="0" smtClean="0">
                <a:solidFill>
                  <a:srgbClr val="FF0000"/>
                </a:solidFill>
              </a:rPr>
              <a:t>Юрия Бондарева</a:t>
            </a:r>
            <a:r>
              <a:rPr lang="ru-RU" sz="3200" dirty="0" smtClean="0"/>
              <a:t>. Фильм снят к 40-летию победы в Великой Отечественной войне. </a:t>
            </a:r>
          </a:p>
          <a:p>
            <a:pPr algn="just"/>
            <a:r>
              <a:rPr lang="ru-RU" sz="3200" dirty="0" smtClean="0"/>
              <a:t>Фильм полностью, лишь с незначительными отступлениями, отображает содержание повести.</a:t>
            </a:r>
          </a:p>
          <a:p>
            <a:pPr algn="just"/>
            <a:r>
              <a:rPr lang="ru-RU" sz="3200" dirty="0" smtClean="0"/>
              <a:t>Основа сюжета фильма — важный этап Великой Отечественной войны, форсирование советскими войсками Днепра в ходе летне-осенней кампании 1943 года, а именно события на </a:t>
            </a:r>
            <a:r>
              <a:rPr lang="ru-RU" sz="3200" dirty="0" err="1" smtClean="0"/>
              <a:t>Букринском</a:t>
            </a:r>
            <a:r>
              <a:rPr lang="ru-RU" sz="3200" dirty="0" smtClean="0"/>
              <a:t> плацдарме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узел 5"/>
          <p:cNvSpPr/>
          <p:nvPr/>
        </p:nvSpPr>
        <p:spPr>
          <a:xfrm>
            <a:off x="8358214" y="6208812"/>
            <a:ext cx="785786" cy="649188"/>
          </a:xfrm>
          <a:prstGeom prst="flowChartConnector">
            <a:avLst/>
          </a:prstGeom>
          <a:solidFill>
            <a:srgbClr val="FF00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3"/>
            <a:ext cx="85725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южнее г. Киева. </a:t>
            </a:r>
          </a:p>
          <a:p>
            <a:pPr algn="just"/>
            <a:r>
              <a:rPr lang="ru-RU" sz="3200" dirty="0" smtClean="0"/>
              <a:t>Два батальона 85-го стрелкового полка под командованием майора </a:t>
            </a:r>
            <a:r>
              <a:rPr lang="ru-RU" sz="3200" dirty="0" err="1" smtClean="0"/>
              <a:t>Бульбанюка</a:t>
            </a:r>
            <a:r>
              <a:rPr lang="ru-RU" sz="3200" dirty="0" smtClean="0"/>
              <a:t> и капитана Максимова должны форсировать Днепр, чтобы южнее города Днепрова (вымышленное название) создать плацдарм в районе деревень Новомихайловка и </a:t>
            </a:r>
            <a:r>
              <a:rPr lang="ru-RU" sz="3200" dirty="0" err="1" smtClean="0"/>
              <a:t>Белохатка</a:t>
            </a:r>
            <a:r>
              <a:rPr lang="ru-RU" sz="3200" dirty="0" smtClean="0"/>
              <a:t> для последующего наступления дивизии — так была поставлена боевая задача. Батальонам был отдан приказ: укрепившись на плацдарме и завязав бой, подать сигнал дивизии «просим огня» — и вся дивизионная артиллерия наносит удар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узел 5"/>
          <p:cNvSpPr/>
          <p:nvPr/>
        </p:nvSpPr>
        <p:spPr>
          <a:xfrm>
            <a:off x="8358214" y="6208812"/>
            <a:ext cx="785786" cy="649188"/>
          </a:xfrm>
          <a:prstGeom prst="flowChartConnector">
            <a:avLst/>
          </a:prstGeom>
          <a:solidFill>
            <a:srgbClr val="FF00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"/>
            <a:ext cx="900115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по противнику, а сама дивизия после артподготовки переходит в наступление.</a:t>
            </a:r>
          </a:p>
          <a:p>
            <a:pPr algn="just"/>
            <a:r>
              <a:rPr lang="ru-RU" sz="3200" dirty="0" smtClean="0"/>
              <a:t>Таков был план. Но командование внезапно меняет весь план наступления, приказав дивизии сняться с занимаемых позиций, переместиться севернее Днепрова и, соединившись с другой дивизией, которая недавно понесла большие потери в боях, атаковать город с севера. Уже вступившим в бой батальонам приказано не отступать — теперь их действия несут отвлекающий характер. Исполняя приказ командования, командир дивизии полковник </a:t>
            </a:r>
            <a:r>
              <a:rPr lang="ru-RU" sz="3200" dirty="0" err="1" smtClean="0"/>
              <a:t>Иверзев</a:t>
            </a:r>
            <a:r>
              <a:rPr lang="ru-RU" sz="3200" dirty="0" smtClean="0"/>
              <a:t> в срочном порядке отзывает все полки, в том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vdp.mycdn.me/getImage?id=237820578453&amp;idx=2&amp;thumbType=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85926"/>
            <a:ext cx="6858000" cy="385762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96252" cy="3428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2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/>
              <a:t>    </a:t>
            </a:r>
            <a:endParaRPr lang="ru-RU" sz="3200" dirty="0" smtClean="0"/>
          </a:p>
          <a:p>
            <a:pPr algn="just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8358214" y="6208812"/>
            <a:ext cx="785786" cy="649188"/>
          </a:xfrm>
          <a:prstGeom prst="flowChartConnector">
            <a:avLst/>
          </a:prstGeom>
          <a:solidFill>
            <a:srgbClr val="FF00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42852"/>
            <a:ext cx="8572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числе и артиллерию, оставляя батальоны без огневой поддержки и тем самым обрекая их на верную гибель.</a:t>
            </a:r>
            <a:endParaRPr lang="ru-RU" sz="3200" dirty="0"/>
          </a:p>
        </p:txBody>
      </p:sp>
      <p:pic>
        <p:nvPicPr>
          <p:cNvPr id="7" name="Picture 2" descr="https://cro-gorkluch.ru/wp-content/uploads/2019/08/lent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714992"/>
            <a:ext cx="3500462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f2.ppt-online.org/files2/slide/t/tWyZc9SCodqsjV0u7hEX6MNGLFmf1kIpriKAY4TlH/slide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361" cy="69294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562748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786182" y="5500702"/>
            <a:ext cx="571504" cy="595298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2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</a:t>
            </a:r>
            <a:endParaRPr lang="ru-RU" sz="2000" dirty="0" smtClean="0"/>
          </a:p>
        </p:txBody>
      </p:sp>
      <p:sp>
        <p:nvSpPr>
          <p:cNvPr id="6" name="Блок-схема: узел 5"/>
          <p:cNvSpPr/>
          <p:nvPr/>
        </p:nvSpPr>
        <p:spPr>
          <a:xfrm>
            <a:off x="8358214" y="6208812"/>
            <a:ext cx="785786" cy="649188"/>
          </a:xfrm>
          <a:prstGeom prst="flowChartConnector">
            <a:avLst/>
          </a:prstGeom>
          <a:solidFill>
            <a:srgbClr val="FF00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ru-RU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2568</TotalTime>
  <Words>133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Слайд 1</vt:lpstr>
      <vt:lpstr>Слайд 2</vt:lpstr>
      <vt:lpstr>Слайд 3</vt:lpstr>
      <vt:lpstr>Слайд 4</vt:lpstr>
      <vt:lpstr>         </vt:lpstr>
      <vt:lpstr>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VP-ksr</dc:creator>
  <cp:lastModifiedBy>VP-ksr</cp:lastModifiedBy>
  <cp:revision>381</cp:revision>
  <dcterms:created xsi:type="dcterms:W3CDTF">2020-01-09T11:05:50Z</dcterms:created>
  <dcterms:modified xsi:type="dcterms:W3CDTF">2020-04-27T07:12:32Z</dcterms:modified>
</cp:coreProperties>
</file>