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B8D-A039-4EA7-9C88-04AE722A8D1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41F6-D101-4AF4-A3C1-A2E5C3042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6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B8D-A039-4EA7-9C88-04AE722A8D1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41F6-D101-4AF4-A3C1-A2E5C3042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4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B8D-A039-4EA7-9C88-04AE722A8D1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41F6-D101-4AF4-A3C1-A2E5C3042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5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B8D-A039-4EA7-9C88-04AE722A8D1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41F6-D101-4AF4-A3C1-A2E5C3042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0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B8D-A039-4EA7-9C88-04AE722A8D1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41F6-D101-4AF4-A3C1-A2E5C3042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5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B8D-A039-4EA7-9C88-04AE722A8D1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41F6-D101-4AF4-A3C1-A2E5C3042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9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B8D-A039-4EA7-9C88-04AE722A8D1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41F6-D101-4AF4-A3C1-A2E5C3042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7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B8D-A039-4EA7-9C88-04AE722A8D1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41F6-D101-4AF4-A3C1-A2E5C3042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1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B8D-A039-4EA7-9C88-04AE722A8D1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41F6-D101-4AF4-A3C1-A2E5C3042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0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B8D-A039-4EA7-9C88-04AE722A8D1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41F6-D101-4AF4-A3C1-A2E5C3042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0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B8D-A039-4EA7-9C88-04AE722A8D1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41F6-D101-4AF4-A3C1-A2E5C3042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4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5B8D-A039-4EA7-9C88-04AE722A8D1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941F6-D101-4AF4-A3C1-A2E5C3042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3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44" y="0"/>
            <a:ext cx="735874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70" y="5316279"/>
            <a:ext cx="3062177" cy="17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8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1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8" y="0"/>
            <a:ext cx="1102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2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0" y="4292"/>
            <a:ext cx="10284579" cy="68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07" y="0"/>
            <a:ext cx="493776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69" y="0"/>
            <a:ext cx="4849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1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0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6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2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09" y="0"/>
            <a:ext cx="9941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5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09" y="310668"/>
            <a:ext cx="9941381" cy="62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4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09" y="116501"/>
            <a:ext cx="9941381" cy="66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3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4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7"/>
            <a:ext cx="121920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31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Мухина</dc:creator>
  <cp:lastModifiedBy>Мухина</cp:lastModifiedBy>
  <cp:revision>5</cp:revision>
  <dcterms:created xsi:type="dcterms:W3CDTF">2023-03-13T09:47:15Z</dcterms:created>
  <dcterms:modified xsi:type="dcterms:W3CDTF">2023-03-13T09:59:54Z</dcterms:modified>
</cp:coreProperties>
</file>