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3CF7-AE90-436A-AE72-DD4611988C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69D-751C-46A2-82AD-268FAAC68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42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3CF7-AE90-436A-AE72-DD4611988C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69D-751C-46A2-82AD-268FAAC68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9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3CF7-AE90-436A-AE72-DD4611988C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69D-751C-46A2-82AD-268FAAC68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00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3CF7-AE90-436A-AE72-DD4611988C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69D-751C-46A2-82AD-268FAAC68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28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3CF7-AE90-436A-AE72-DD4611988C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69D-751C-46A2-82AD-268FAAC68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48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3CF7-AE90-436A-AE72-DD4611988C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69D-751C-46A2-82AD-268FAAC68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38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3CF7-AE90-436A-AE72-DD4611988C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69D-751C-46A2-82AD-268FAAC68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726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3CF7-AE90-436A-AE72-DD4611988C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69D-751C-46A2-82AD-268FAAC68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41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3CF7-AE90-436A-AE72-DD4611988C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69D-751C-46A2-82AD-268FAAC68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94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3CF7-AE90-436A-AE72-DD4611988C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69D-751C-46A2-82AD-268FAAC68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73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23CF7-AE90-436A-AE72-DD4611988C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C69D-751C-46A2-82AD-268FAAC68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23CF7-AE90-436A-AE72-DD4611988C3D}" type="datetimeFigureOut">
              <a:rPr lang="ru-RU" smtClean="0"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2C69D-751C-46A2-82AD-268FAAC68E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46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Волонтерский отряд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Школы 118 </a:t>
            </a:r>
          </a:p>
          <a:p>
            <a:r>
              <a:rPr lang="ru-RU" dirty="0" smtClean="0"/>
              <a:t>город Самара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17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77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098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132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37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419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303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3242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Широкоэкранный</PresentationFormat>
  <Paragraphs>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Волонтерский отряд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Волонтерский отряд</dc:title>
  <dc:creator>1</dc:creator>
  <cp:lastModifiedBy>1</cp:lastModifiedBy>
  <cp:revision>1</cp:revision>
  <dcterms:created xsi:type="dcterms:W3CDTF">2025-01-13T07:12:32Z</dcterms:created>
  <dcterms:modified xsi:type="dcterms:W3CDTF">2025-01-13T07:12:38Z</dcterms:modified>
</cp:coreProperties>
</file>