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BF72B-6E18-4AE2-ABD7-8F3028D895DD}" type="datetimeFigureOut">
              <a:rPr lang="ru-RU" smtClean="0"/>
              <a:pPr/>
              <a:t>23.06.2020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263E9-7C99-4023-8ACA-04EC6FBD5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24128" y="5157192"/>
            <a:ext cx="3419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Матвеева Екатерина,</a:t>
            </a:r>
          </a:p>
          <a:p>
            <a:r>
              <a:rPr lang="ru-RU" dirty="0" smtClean="0"/>
              <a:t>Директор МКУ ОПМК «Перекресток» г.Киров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шагов именно 5?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latin typeface="Arno Pro Smbd" pitchFamily="18" charset="0"/>
                <a:cs typeface="Aharoni" pitchFamily="2" charset="-79"/>
              </a:rPr>
              <a:t>Хоть 5 </a:t>
            </a:r>
            <a:r>
              <a:rPr lang="ru-RU" sz="4800" dirty="0" smtClean="0">
                <a:latin typeface="Arno Pro Smbd" pitchFamily="18" charset="0"/>
                <a:cs typeface="Aharoni" pitchFamily="2" charset="-79"/>
              </a:rPr>
              <a:t>тематических дней сбора определяются 5 основными направлениями добровольческой деятельности клубов ОПМК «Перекрёсток»</a:t>
            </a:r>
            <a:endParaRPr lang="ru-RU" sz="4800" dirty="0">
              <a:latin typeface="Arno Pro Smbd" pitchFamily="18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Цель</a:t>
            </a:r>
            <a:endParaRPr lang="ru-RU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latin typeface="Arno Pro Smbd" pitchFamily="18" charset="0"/>
              </a:rPr>
              <a:t>с 23.08.2021 по 29.08.2021 провести выездной сбор «5 шагов волонтёра» </a:t>
            </a:r>
            <a:endParaRPr lang="ru-RU" sz="6000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18457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9600" b="1" dirty="0" smtClean="0">
                <a:latin typeface="Arno Pro" pitchFamily="18" charset="0"/>
              </a:rPr>
              <a:t>Проблема: </a:t>
            </a:r>
          </a:p>
          <a:p>
            <a:pPr algn="ctr">
              <a:buNone/>
            </a:pPr>
            <a:r>
              <a:rPr lang="ru-RU" sz="6600" dirty="0" smtClean="0">
                <a:latin typeface="Arno Pro" pitchFamily="18" charset="0"/>
              </a:rPr>
              <a:t>недостаточный уровень качества реализации мероприятий, проводимых волонтёрами</a:t>
            </a:r>
            <a:endParaRPr lang="ru-RU" sz="6600" dirty="0">
              <a:latin typeface="Arno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Arno Pro Smbd" pitchFamily="18" charset="0"/>
              </a:rPr>
              <a:t>Помощь добровольцам</a:t>
            </a:r>
          </a:p>
          <a:p>
            <a:pPr>
              <a:buNone/>
            </a:pPr>
            <a:endParaRPr lang="ru-RU" sz="4400" dirty="0" smtClean="0">
              <a:latin typeface="Arno Pro Smbd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Arno Pro Smbd" pitchFamily="18" charset="0"/>
              </a:rPr>
              <a:t>Кураторы направлений – вожатые</a:t>
            </a:r>
          </a:p>
          <a:p>
            <a:pPr>
              <a:buNone/>
            </a:pPr>
            <a:endParaRPr lang="ru-RU" sz="4400" dirty="0" smtClean="0">
              <a:latin typeface="Arno Pro Smbd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Arno Pro Smbd" pitchFamily="18" charset="0"/>
              </a:rPr>
              <a:t>Авторская программа</a:t>
            </a:r>
            <a:endParaRPr lang="ru-RU" sz="4400" dirty="0">
              <a:latin typeface="Arno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Arno Pro" pitchFamily="18" charset="0"/>
              </a:rPr>
              <a:t>Ключевые мероприятия</a:t>
            </a:r>
            <a:endParaRPr lang="ru-RU" sz="6000" b="1" dirty="0">
              <a:latin typeface="Arno Pro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916832"/>
            <a:ext cx="5482952" cy="4525963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400" b="1" dirty="0" smtClean="0">
                <a:latin typeface="Arno Pro" pitchFamily="18" charset="0"/>
              </a:rPr>
              <a:t>День </a:t>
            </a:r>
            <a:r>
              <a:rPr lang="ru-RU" sz="4400" b="1" dirty="0" smtClean="0">
                <a:latin typeface="Arno Pro" pitchFamily="18" charset="0"/>
              </a:rPr>
              <a:t>добровольца</a:t>
            </a:r>
          </a:p>
          <a:p>
            <a:r>
              <a:rPr lang="ru-RU" sz="4400" b="1" dirty="0" smtClean="0">
                <a:latin typeface="Arno Pro" pitchFamily="18" charset="0"/>
              </a:rPr>
              <a:t>День  профессий</a:t>
            </a:r>
          </a:p>
          <a:p>
            <a:r>
              <a:rPr lang="ru-RU" sz="4400" b="1" dirty="0" smtClean="0">
                <a:latin typeface="Arno Pro" pitchFamily="18" charset="0"/>
              </a:rPr>
              <a:t>«День победы»</a:t>
            </a:r>
          </a:p>
          <a:p>
            <a:r>
              <a:rPr lang="ru-RU" sz="4400" b="1" dirty="0" smtClean="0">
                <a:latin typeface="Arno Pro" pitchFamily="18" charset="0"/>
              </a:rPr>
              <a:t>День </a:t>
            </a:r>
            <a:r>
              <a:rPr lang="ru-RU" sz="4400" b="1" dirty="0" smtClean="0">
                <a:latin typeface="Arno Pro" pitchFamily="18" charset="0"/>
              </a:rPr>
              <a:t>профилактики</a:t>
            </a:r>
          </a:p>
          <a:p>
            <a:r>
              <a:rPr lang="ru-RU" sz="4400" b="1" dirty="0" err="1" smtClean="0">
                <a:latin typeface="Arno Pro" pitchFamily="18" charset="0"/>
              </a:rPr>
              <a:t>Детокс-эко-день</a:t>
            </a:r>
            <a:endParaRPr lang="ru-RU" sz="4400" b="1" dirty="0">
              <a:latin typeface="Arno Pro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latin typeface="Arno Pro" pitchFamily="18" charset="0"/>
              </a:rPr>
              <a:t>Дальнейшее развитие</a:t>
            </a:r>
            <a:endParaRPr lang="ru-RU" sz="6600" b="1" dirty="0">
              <a:latin typeface="Arno Pro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997152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ru-RU" sz="4000" dirty="0" smtClean="0">
                <a:latin typeface="Arno Pro" pitchFamily="18" charset="0"/>
              </a:rPr>
              <a:t>Традиционный форум клубных волонтёров</a:t>
            </a:r>
          </a:p>
          <a:p>
            <a:pPr>
              <a:buFont typeface="Arial" charset="0"/>
              <a:buChar char="•"/>
            </a:pPr>
            <a:endParaRPr lang="ru-RU" sz="4000" dirty="0" smtClean="0">
              <a:latin typeface="Arno Pro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4000" dirty="0" smtClean="0">
                <a:latin typeface="Arno Pro" pitchFamily="18" charset="0"/>
              </a:rPr>
              <a:t>Лектории</a:t>
            </a:r>
          </a:p>
          <a:p>
            <a:pPr>
              <a:buFont typeface="Arial" charset="0"/>
              <a:buChar char="•"/>
            </a:pPr>
            <a:endParaRPr lang="ru-RU" sz="4000" dirty="0" smtClean="0">
              <a:latin typeface="Arno Pro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4000" dirty="0" smtClean="0">
                <a:latin typeface="Arno Pro" pitchFamily="18" charset="0"/>
              </a:rPr>
              <a:t>Занятия-практикумы для опытных добровольцев</a:t>
            </a:r>
            <a:endParaRPr lang="ru-RU" sz="4000" dirty="0">
              <a:latin typeface="Arno Pro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78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Почему шагов именно 5?</vt:lpstr>
      <vt:lpstr>Цель</vt:lpstr>
      <vt:lpstr>Слайд 4</vt:lpstr>
      <vt:lpstr>Слайд 5</vt:lpstr>
      <vt:lpstr>Ключевые мероприятия</vt:lpstr>
      <vt:lpstr>Дальнейшее развитие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Юля</cp:lastModifiedBy>
  <cp:revision>52</cp:revision>
  <dcterms:created xsi:type="dcterms:W3CDTF">2020-04-16T06:45:19Z</dcterms:created>
  <dcterms:modified xsi:type="dcterms:W3CDTF">2020-06-23T05:21:01Z</dcterms:modified>
</cp:coreProperties>
</file>