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3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6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1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06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33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35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258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361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93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1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6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4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46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45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7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35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3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6421B4A-4643-4530-8AD9-2AEB1BAE8B3A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ED72AF4-AEC3-4302-A2A6-F2EB80991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Маленькое большое путешествие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Белозерова Дарья Сергеевна</a:t>
            </a:r>
          </a:p>
          <a:p>
            <a:r>
              <a:rPr lang="ru-RU" dirty="0" err="1" smtClean="0"/>
              <a:t>Хашимов</a:t>
            </a:r>
            <a:r>
              <a:rPr lang="ru-RU" dirty="0" smtClean="0"/>
              <a:t> Евгений Игоревич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7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Рожденные помогать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Мы - волонтеры </a:t>
            </a:r>
            <a:r>
              <a:rPr lang="ru-RU" dirty="0" smtClean="0"/>
              <a:t>отряда «Дорога добра» из славного </a:t>
            </a:r>
            <a:r>
              <a:rPr lang="ru-RU" dirty="0"/>
              <a:t>города Чита. К нам обратились пенсионеры, живущие в 30 км от города в селе Александровка - бабушка и ее зять. Живут они в частном доме, у них домашнее хозяйство: курочки, цыплята, индюшата и две большие собаки.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Мы незамедлительно </a:t>
            </a:r>
            <a:r>
              <a:rPr lang="ru-RU" dirty="0"/>
              <a:t>выехали на заявку, предварительно заехав за продуктами, медикаментами и в зоомагазин. Встретили нас очень тепло и с благодарностью. Также попросили помочь перенести доски с участка в другое место, чтобы не мешались. Мы с радостью помогли решить эту проблему.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 итогам поездки все остались очень довольны, бабушка с зятем получили все необходимое для комфортного проживания, а мы немного сменили обстановку и посмотрели на местные красоты и пейзажи!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28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Рожденные помогать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31" y="2340266"/>
            <a:ext cx="3125570" cy="41717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6" y="2344235"/>
            <a:ext cx="3034692" cy="4167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25" y="2344235"/>
            <a:ext cx="2670008" cy="41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Рожденные помогать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66" y="2340263"/>
            <a:ext cx="3179216" cy="4243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340264"/>
            <a:ext cx="3169282" cy="4243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6" y="2340263"/>
            <a:ext cx="3181519" cy="42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Рожденные помогать</a:t>
            </a:r>
            <a:endParaRPr lang="ru-RU" dirty="0"/>
          </a:p>
        </p:txBody>
      </p:sp>
      <p:pic>
        <p:nvPicPr>
          <p:cNvPr id="4" name="IMG_078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2291" y="2291051"/>
            <a:ext cx="4324495" cy="4324495"/>
          </a:xfrm>
        </p:spPr>
      </p:pic>
    </p:spTree>
    <p:extLst>
      <p:ext uri="{BB962C8B-B14F-4D97-AF65-F5344CB8AC3E}">
        <p14:creationId xmlns:p14="http://schemas.microsoft.com/office/powerpoint/2010/main" val="39413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089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</TotalTime>
  <Words>75</Words>
  <Application>Microsoft Office PowerPoint</Application>
  <PresentationFormat>Широкоэкранный</PresentationFormat>
  <Paragraphs>9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Совет директоров</vt:lpstr>
      <vt:lpstr>Маленькое большое путешествие</vt:lpstr>
      <vt:lpstr>Рожденные помогать</vt:lpstr>
      <vt:lpstr>Рожденные помогать</vt:lpstr>
      <vt:lpstr>Рожденные помогать</vt:lpstr>
      <vt:lpstr>Рожденные помогать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Маленькое большое путешествие</dc:title>
  <dc:creator>User</dc:creator>
  <cp:lastModifiedBy>User</cp:lastModifiedBy>
  <cp:revision>3</cp:revision>
  <dcterms:created xsi:type="dcterms:W3CDTF">2020-05-21T01:11:02Z</dcterms:created>
  <dcterms:modified xsi:type="dcterms:W3CDTF">2020-05-21T01:22:14Z</dcterms:modified>
</cp:coreProperties>
</file>