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8" r:id="rId3"/>
    <p:sldId id="259" r:id="rId4"/>
    <p:sldId id="260" r:id="rId5"/>
    <p:sldId id="261" r:id="rId6"/>
    <p:sldId id="267" r:id="rId7"/>
    <p:sldId id="270" r:id="rId8"/>
    <p:sldId id="271" r:id="rId9"/>
    <p:sldId id="272" r:id="rId10"/>
    <p:sldId id="262" r:id="rId11"/>
    <p:sldId id="268" r:id="rId12"/>
    <p:sldId id="263" r:id="rId13"/>
    <p:sldId id="269" r:id="rId14"/>
    <p:sldId id="265" r:id="rId15"/>
    <p:sldId id="266" r:id="rId16"/>
    <p:sldId id="264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2" autoAdjust="0"/>
    <p:restoredTop sz="98426" autoAdjust="0"/>
  </p:normalViewPr>
  <p:slideViewPr>
    <p:cSldViewPr>
      <p:cViewPr>
        <p:scale>
          <a:sx n="60" d="100"/>
          <a:sy n="60" d="100"/>
        </p:scale>
        <p:origin x="-2098" y="-6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36.jpeg"/><Relationship Id="rId5" Type="http://schemas.openxmlformats.org/officeDocument/2006/relationships/image" Target="../media/image5.png"/><Relationship Id="rId10" Type="http://schemas.openxmlformats.org/officeDocument/2006/relationships/image" Target="../media/image35.jpeg"/><Relationship Id="rId4" Type="http://schemas.openxmlformats.org/officeDocument/2006/relationships/image" Target="../media/image4.png"/><Relationship Id="rId9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41.png"/><Relationship Id="rId5" Type="http://schemas.openxmlformats.org/officeDocument/2006/relationships/image" Target="../media/image5.png"/><Relationship Id="rId10" Type="http://schemas.openxmlformats.org/officeDocument/2006/relationships/image" Target="../media/image40.png"/><Relationship Id="rId4" Type="http://schemas.openxmlformats.org/officeDocument/2006/relationships/image" Target="../media/image4.pn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3.jpeg"/><Relationship Id="rId4" Type="http://schemas.openxmlformats.org/officeDocument/2006/relationships/image" Target="../media/image4.png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8894054" cy="408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8892480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251520" y="1124744"/>
            <a:ext cx="8640959" cy="1384995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Организатор добровольчества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 сфере добровольческой (волонтерской) </a:t>
            </a:r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деятельности.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58924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5661248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5733256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5733256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28384" y="5661248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8894054" cy="408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8892480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58924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5661248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5733256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5733256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28384" y="5661248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608413" y="1196752"/>
            <a:ext cx="78317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Участие во всероссийских 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конкурсах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st3\Desktop\Новая папка\photo_5445078496587138642_x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560" y="2564904"/>
            <a:ext cx="4527024" cy="2880320"/>
          </a:xfrm>
          <a:prstGeom prst="rect">
            <a:avLst/>
          </a:prstGeom>
          <a:noFill/>
        </p:spPr>
      </p:pic>
      <p:pic>
        <p:nvPicPr>
          <p:cNvPr id="2" name="Picture 2" descr="C:\Users\st3\Desktop\Новая папка\photo_5445078496587138648_x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09872" y="2060848"/>
            <a:ext cx="2583647" cy="3456384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8894054" cy="408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8892480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58924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5661248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5733256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5733256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28384" y="5661248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608413" y="1196752"/>
            <a:ext cx="78317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Участие во всероссийских 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конкурсах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st3\Desktop\Новая папка\photo_5445078496587138653_x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2420888"/>
            <a:ext cx="4097069" cy="3062559"/>
          </a:xfrm>
          <a:prstGeom prst="rect">
            <a:avLst/>
          </a:prstGeom>
          <a:noFill/>
        </p:spPr>
      </p:pic>
      <p:pic>
        <p:nvPicPr>
          <p:cNvPr id="3" name="Picture 6" descr="C:\Users\st3\Desktop\Новая папка\photo_5445078496587138654_x.jpg"/>
          <p:cNvPicPr>
            <a:picLocks noChangeAspect="1" noChangeArrowheads="1"/>
          </p:cNvPicPr>
          <p:nvPr/>
        </p:nvPicPr>
        <p:blipFill>
          <a:blip r:embed="rId9" cstate="print"/>
          <a:srcRect b="17870"/>
          <a:stretch>
            <a:fillRect/>
          </a:stretch>
        </p:blipFill>
        <p:spPr bwMode="auto">
          <a:xfrm>
            <a:off x="5724128" y="2276872"/>
            <a:ext cx="3029523" cy="3317511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8894054" cy="408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8892480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58924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5661248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5733256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5733256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28384" y="5661248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673083" y="1196752"/>
            <a:ext cx="770242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Участие в различных акциях, конкурсах 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 привлечением  родителей и учителей</a:t>
            </a:r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st3\Desktop\Новая папка\photo_5445078496587138644_x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536" y="2132856"/>
            <a:ext cx="4320480" cy="3240360"/>
          </a:xfrm>
          <a:prstGeom prst="rect">
            <a:avLst/>
          </a:prstGeom>
          <a:noFill/>
        </p:spPr>
      </p:pic>
      <p:pic>
        <p:nvPicPr>
          <p:cNvPr id="3075" name="Picture 3" descr="C:\Users\st3\Desktop\Новая папка\photo_5445078496587138650_x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92080" y="2060848"/>
            <a:ext cx="3593976" cy="3593976"/>
          </a:xfrm>
          <a:prstGeom prst="rect">
            <a:avLst/>
          </a:prstGeom>
          <a:noFill/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8894054" cy="408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8892480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58924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5661248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5733256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5733256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28384" y="5661248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673083" y="1196752"/>
            <a:ext cx="770242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Участие в различных акциях, конкурсах 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 привлечением  родителей и учителей</a:t>
            </a:r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st3\Desktop\Новая папка\photo_5445078496587138652_x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1988840"/>
            <a:ext cx="3665984" cy="3665984"/>
          </a:xfrm>
          <a:prstGeom prst="rect">
            <a:avLst/>
          </a:prstGeom>
          <a:noFill/>
        </p:spPr>
      </p:pic>
      <p:pic>
        <p:nvPicPr>
          <p:cNvPr id="4099" name="Picture 3" descr="C:\Users\st3\Desktop\Новая папка\photo_5445078496587138655_x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60032" y="1988840"/>
            <a:ext cx="3593976" cy="3593976"/>
          </a:xfrm>
          <a:prstGeom prst="rect">
            <a:avLst/>
          </a:prstGeom>
          <a:noFill/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8894054" cy="408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8892480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58924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5661248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5733256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5733256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28384" y="5661248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 descr="C:\Users\st3\Desktop\Новая папка\photo_5445078496587138645_x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764704"/>
            <a:ext cx="4746104" cy="3559578"/>
          </a:xfrm>
          <a:prstGeom prst="rect">
            <a:avLst/>
          </a:prstGeom>
          <a:noFill/>
        </p:spPr>
      </p:pic>
      <p:pic>
        <p:nvPicPr>
          <p:cNvPr id="6147" name="Picture 3" descr="C:\Users\st3\Desktop\Новая папка\photo_5445078496587138646_x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65915" y="2060848"/>
            <a:ext cx="4578085" cy="3433564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8894054" cy="408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8892480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58924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5661248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5733256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5733256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28384" y="5661248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 descr="C:\Users\st3\Desktop\Новая папка\photo_5445078496587138647_x.jpg"/>
          <p:cNvPicPr>
            <a:picLocks noChangeAspect="1" noChangeArrowheads="1"/>
          </p:cNvPicPr>
          <p:nvPr/>
        </p:nvPicPr>
        <p:blipFill>
          <a:blip r:embed="rId8" cstate="print"/>
          <a:srcRect t="7476"/>
          <a:stretch>
            <a:fillRect/>
          </a:stretch>
        </p:blipFill>
        <p:spPr bwMode="auto">
          <a:xfrm>
            <a:off x="395536" y="0"/>
            <a:ext cx="2664296" cy="3284438"/>
          </a:xfrm>
          <a:prstGeom prst="rect">
            <a:avLst/>
          </a:prstGeom>
          <a:noFill/>
        </p:spPr>
      </p:pic>
      <p:pic>
        <p:nvPicPr>
          <p:cNvPr id="7171" name="Picture 3" descr="C:\Users\st3\Desktop\Новая папка\photo_5445078496587138649_x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95936" y="0"/>
            <a:ext cx="4706100" cy="2647181"/>
          </a:xfrm>
          <a:prstGeom prst="rect">
            <a:avLst/>
          </a:prstGeom>
          <a:noFill/>
        </p:spPr>
      </p:pic>
      <p:pic>
        <p:nvPicPr>
          <p:cNvPr id="7172" name="Picture 4" descr="C:\Users\st3\Desktop\Новая папка\photo_5445078496587138656_x.jpg"/>
          <p:cNvPicPr>
            <a:picLocks noChangeAspect="1" noChangeArrowheads="1"/>
          </p:cNvPicPr>
          <p:nvPr/>
        </p:nvPicPr>
        <p:blipFill>
          <a:blip r:embed="rId10" cstate="print"/>
          <a:srcRect t="22525" b="6621"/>
          <a:stretch>
            <a:fillRect/>
          </a:stretch>
        </p:blipFill>
        <p:spPr bwMode="auto">
          <a:xfrm>
            <a:off x="5430658" y="2852936"/>
            <a:ext cx="3713342" cy="2708920"/>
          </a:xfrm>
          <a:prstGeom prst="rect">
            <a:avLst/>
          </a:prstGeom>
          <a:noFill/>
        </p:spPr>
      </p:pic>
      <p:pic>
        <p:nvPicPr>
          <p:cNvPr id="7173" name="Picture 5" descr="C:\Users\st3\Desktop\Новая папка\photo_5445078496587138640_x.jpg"/>
          <p:cNvPicPr>
            <a:picLocks noChangeAspect="1" noChangeArrowheads="1"/>
          </p:cNvPicPr>
          <p:nvPr/>
        </p:nvPicPr>
        <p:blipFill>
          <a:blip r:embed="rId11" cstate="print"/>
          <a:srcRect l="17309" t="27320" r="19352" b="27320"/>
          <a:stretch>
            <a:fillRect/>
          </a:stretch>
        </p:blipFill>
        <p:spPr bwMode="auto">
          <a:xfrm>
            <a:off x="0" y="2924944"/>
            <a:ext cx="1720691" cy="2664296"/>
          </a:xfrm>
          <a:prstGeom prst="rect">
            <a:avLst/>
          </a:prstGeom>
          <a:noFill/>
        </p:spPr>
      </p:pic>
      <p:pic>
        <p:nvPicPr>
          <p:cNvPr id="7174" name="Picture 6" descr="C:\Users\st3\Desktop\Новая папка\photo_5445078496587138641_x.jpg"/>
          <p:cNvPicPr>
            <a:picLocks noChangeAspect="1" noChangeArrowheads="1"/>
          </p:cNvPicPr>
          <p:nvPr/>
        </p:nvPicPr>
        <p:blipFill>
          <a:blip r:embed="rId12" cstate="print"/>
          <a:srcRect t="37715" b="37715"/>
          <a:stretch>
            <a:fillRect/>
          </a:stretch>
        </p:blipFill>
        <p:spPr bwMode="auto">
          <a:xfrm>
            <a:off x="1979712" y="2780928"/>
            <a:ext cx="3388701" cy="1800200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8894054" cy="408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8892480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58924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5661248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5733256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5733256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28384" y="5661248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4282" y="1071546"/>
            <a:ext cx="3357570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71868" y="214290"/>
            <a:ext cx="5357850" cy="314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71868" y="2571744"/>
            <a:ext cx="3357586" cy="378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857984" y="2762264"/>
            <a:ext cx="2286016" cy="4095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5000628" cy="385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3857628"/>
            <a:ext cx="4929190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643306"/>
            <a:ext cx="4190976" cy="3214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8" y="0"/>
            <a:ext cx="4143372" cy="378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3200400"/>
            <a:ext cx="4876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857752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0"/>
            <a:ext cx="4286248" cy="371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91" y="3143248"/>
            <a:ext cx="4214810" cy="371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1934" y="0"/>
            <a:ext cx="54292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0925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8894054" cy="408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8892480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58924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5661248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5733256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5733256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28384" y="5661248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251520" y="1124744"/>
            <a:ext cx="8640959" cy="1877437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Основная цель:</a:t>
            </a:r>
          </a:p>
          <a:p>
            <a:pPr algn="ctr"/>
            <a:endParaRPr lang="ru-RU" sz="28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Формирование жизненной позиции у детей традиционных духовно-нравственных ценностей. Благотворительная добровольческая деятельность.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8894054" cy="408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8892480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58924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5661248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5733256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5733256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28384" y="5661248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251520" y="1124744"/>
            <a:ext cx="8640959" cy="2800767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Задачи проекта:</a:t>
            </a:r>
          </a:p>
          <a:p>
            <a:pPr algn="ctr"/>
            <a:endParaRPr lang="ru-RU" sz="28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Укрепление семейных ценностей;</a:t>
            </a:r>
          </a:p>
          <a:p>
            <a:pPr>
              <a:buFont typeface="Wingdings" pitchFamily="2" charset="2"/>
              <a:buChar char="Ø"/>
            </a:pPr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Вовлечение семей в активную деятельность по организации и проведению мероприятий, акции;</a:t>
            </a:r>
          </a:p>
          <a:p>
            <a:pPr>
              <a:buFont typeface="Wingdings" pitchFamily="2" charset="2"/>
              <a:buChar char="Ø"/>
            </a:pP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Привлечение внимания общественности к важности семейного добровольчества.</a:t>
            </a:r>
            <a:endParaRPr lang="ru-RU" sz="20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8894054" cy="408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8892480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58924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5661248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5733256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5733256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28384" y="5661248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136745" y="1196752"/>
            <a:ext cx="8775095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Реализованные проекты:</a:t>
            </a:r>
          </a:p>
          <a:p>
            <a:pPr algn="ctr"/>
            <a:endParaRPr lang="ru-RU" sz="4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«Рожденные помогать»</a:t>
            </a:r>
          </a:p>
          <a:p>
            <a:pPr>
              <a:buFont typeface="Wingdings" pitchFamily="2" charset="2"/>
              <a:buChar char="Ø"/>
            </a:pPr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«Доброволец России»</a:t>
            </a:r>
          </a:p>
          <a:p>
            <a:pPr>
              <a:buFont typeface="Wingdings" pitchFamily="2" charset="2"/>
              <a:buChar char="Ø"/>
            </a:pP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«Организатор добровольчества»</a:t>
            </a:r>
          </a:p>
          <a:p>
            <a:pPr>
              <a:buFont typeface="Wingdings" pitchFamily="2" charset="2"/>
              <a:buChar char="Ø"/>
            </a:pP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«Волонтерство»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8894054" cy="408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8892480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58924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5661248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5733256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5733256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28384" y="5661248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1269810" y="1196752"/>
            <a:ext cx="650896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Наши достижения</a:t>
            </a:r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st3\Desktop\Новая папка\photo_5449412917452719229_x.jpg"/>
          <p:cNvPicPr>
            <a:picLocks noChangeAspect="1" noChangeArrowheads="1"/>
          </p:cNvPicPr>
          <p:nvPr/>
        </p:nvPicPr>
        <p:blipFill>
          <a:blip r:embed="rId8" cstate="print"/>
          <a:srcRect l="14749" t="20174" r="5328" b="14280"/>
          <a:stretch>
            <a:fillRect/>
          </a:stretch>
        </p:blipFill>
        <p:spPr bwMode="auto">
          <a:xfrm rot="16200000">
            <a:off x="313489" y="1531336"/>
            <a:ext cx="2821406" cy="3448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3" descr="C:\Users\st3\Desktop\Новая папка\photo_5449412917452719230_x.jpg"/>
          <p:cNvPicPr>
            <a:picLocks noChangeAspect="1" noChangeArrowheads="1"/>
          </p:cNvPicPr>
          <p:nvPr/>
        </p:nvPicPr>
        <p:blipFill>
          <a:blip r:embed="rId9" cstate="print"/>
          <a:srcRect l="2961" t="14090" b="6531"/>
          <a:stretch>
            <a:fillRect/>
          </a:stretch>
        </p:blipFill>
        <p:spPr bwMode="auto">
          <a:xfrm rot="16200000">
            <a:off x="6051319" y="1344432"/>
            <a:ext cx="2520281" cy="3665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st3\Desktop\Новая папка\photo_5445078496587138643_x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15816" y="3212976"/>
            <a:ext cx="3521968" cy="2641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8894054" cy="408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8892480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58924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5661248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5733256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5733256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28384" y="5661248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1357290" y="1142984"/>
            <a:ext cx="650896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Наши достижения</a:t>
            </a:r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st3\Desktop\Новая папка\photo_5449412917452719231_x.jpg"/>
          <p:cNvPicPr>
            <a:picLocks noChangeAspect="1" noChangeArrowheads="1"/>
          </p:cNvPicPr>
          <p:nvPr/>
        </p:nvPicPr>
        <p:blipFill>
          <a:blip r:embed="rId8" cstate="print"/>
          <a:srcRect l="5921" t="13230" r="5040" b="8336"/>
          <a:stretch>
            <a:fillRect/>
          </a:stretch>
        </p:blipFill>
        <p:spPr bwMode="auto">
          <a:xfrm rot="16200000">
            <a:off x="3217434" y="1543206"/>
            <a:ext cx="2592287" cy="40596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C:\Users\st3\Desktop\Новая папка\photo_5449412917452719232_x.jpg"/>
          <p:cNvPicPr>
            <a:picLocks noChangeAspect="1" noChangeArrowheads="1"/>
          </p:cNvPicPr>
          <p:nvPr/>
        </p:nvPicPr>
        <p:blipFill>
          <a:blip r:embed="rId9" cstate="print"/>
          <a:srcRect t="5000" b="17870"/>
          <a:stretch>
            <a:fillRect/>
          </a:stretch>
        </p:blipFill>
        <p:spPr bwMode="auto">
          <a:xfrm>
            <a:off x="6444208" y="1993626"/>
            <a:ext cx="2699792" cy="3701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st3\Desktop\Новая папка\photo_5449412917452719233_x.jpg"/>
          <p:cNvPicPr>
            <a:picLocks noChangeAspect="1" noChangeArrowheads="1"/>
          </p:cNvPicPr>
          <p:nvPr/>
        </p:nvPicPr>
        <p:blipFill>
          <a:blip r:embed="rId10" cstate="print"/>
          <a:srcRect t="5000" b="18815"/>
          <a:stretch>
            <a:fillRect/>
          </a:stretch>
        </p:blipFill>
        <p:spPr bwMode="auto">
          <a:xfrm>
            <a:off x="0" y="2060848"/>
            <a:ext cx="2535442" cy="3433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НАШИ ДОСТИЖЕНИЯ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3" y="1857364"/>
            <a:ext cx="2214578" cy="4143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60" y="1857364"/>
            <a:ext cx="2190750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645025" y="4286256"/>
            <a:ext cx="4070379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1857364"/>
            <a:ext cx="407196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ДОСТИЖЕНИЯ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643182"/>
            <a:ext cx="3214710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2643182"/>
            <a:ext cx="2571768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22" y="2643182"/>
            <a:ext cx="3048000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ДОСТИЖЕНИЯ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571744"/>
            <a:ext cx="4143404" cy="3914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2571744"/>
            <a:ext cx="3786198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1096</TotalTime>
  <Words>117</Words>
  <Application>Microsoft Office PowerPoint</Application>
  <PresentationFormat>Экран (4:3)</PresentationFormat>
  <Paragraphs>28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 НАШИ ДОСТИЖЕНИЯ</vt:lpstr>
      <vt:lpstr>НАШИ ДОСТИЖЕНИЯ</vt:lpstr>
      <vt:lpstr>НАШИ ДОСТИЖЕНИЯ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st3</dc:creator>
  <cp:lastModifiedBy>СОШ 6 - 4</cp:lastModifiedBy>
  <cp:revision>27</cp:revision>
  <dcterms:created xsi:type="dcterms:W3CDTF">2022-11-14T12:47:09Z</dcterms:created>
  <dcterms:modified xsi:type="dcterms:W3CDTF">2023-12-12T12:05:25Z</dcterms:modified>
</cp:coreProperties>
</file>