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B98F-5BB4-4792-8E7F-A55AB4F775A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2557-B2A0-4446-BA3D-B83CFB65B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07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B98F-5BB4-4792-8E7F-A55AB4F775A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2557-B2A0-4446-BA3D-B83CFB65B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275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B98F-5BB4-4792-8E7F-A55AB4F775A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2557-B2A0-4446-BA3D-B83CFB65B4A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016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B98F-5BB4-4792-8E7F-A55AB4F775A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2557-B2A0-4446-BA3D-B83CFB65B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780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B98F-5BB4-4792-8E7F-A55AB4F775A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2557-B2A0-4446-BA3D-B83CFB65B4A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6534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B98F-5BB4-4792-8E7F-A55AB4F775A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2557-B2A0-4446-BA3D-B83CFB65B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674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B98F-5BB4-4792-8E7F-A55AB4F775A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2557-B2A0-4446-BA3D-B83CFB65B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476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B98F-5BB4-4792-8E7F-A55AB4F775A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2557-B2A0-4446-BA3D-B83CFB65B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302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B98F-5BB4-4792-8E7F-A55AB4F775A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2557-B2A0-4446-BA3D-B83CFB65B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407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B98F-5BB4-4792-8E7F-A55AB4F775A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2557-B2A0-4446-BA3D-B83CFB65B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716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B98F-5BB4-4792-8E7F-A55AB4F775A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2557-B2A0-4446-BA3D-B83CFB65B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08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B98F-5BB4-4792-8E7F-A55AB4F775A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2557-B2A0-4446-BA3D-B83CFB65B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493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B98F-5BB4-4792-8E7F-A55AB4F775A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2557-B2A0-4446-BA3D-B83CFB65B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124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B98F-5BB4-4792-8E7F-A55AB4F775A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2557-B2A0-4446-BA3D-B83CFB65B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045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B98F-5BB4-4792-8E7F-A55AB4F775A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2557-B2A0-4446-BA3D-B83CFB65B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263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F2557-B2A0-4446-BA3D-B83CFB65B4AF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7B98F-5BB4-4792-8E7F-A55AB4F775AE}" type="datetimeFigureOut">
              <a:rPr lang="ru-RU" smtClean="0"/>
              <a:t>30.06.2023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210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7B98F-5BB4-4792-8E7F-A55AB4F775AE}" type="datetimeFigureOut">
              <a:rPr lang="ru-RU" smtClean="0"/>
              <a:t>30.06.2023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FAF2557-B2A0-4446-BA3D-B83CFB65B4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57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3004AE-5DD3-4383-A7A4-4BFD95A14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908083"/>
            <a:ext cx="7766936" cy="1096899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tx1"/>
                </a:solidFill>
              </a:rPr>
              <a:t>Волонтерский корпус </a:t>
            </a:r>
            <a:r>
              <a:rPr lang="ru-RU" sz="3600" dirty="0" err="1">
                <a:solidFill>
                  <a:schemeClr val="tx1"/>
                </a:solidFill>
              </a:rPr>
              <a:t>СПбСО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42DD35-FE79-4E4B-9FEA-B9D2A141C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025" y="1949917"/>
            <a:ext cx="5779020" cy="220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4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6EA94-1989-44EF-B7A1-AB4EBEC14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842" y="0"/>
            <a:ext cx="7766936" cy="1646302"/>
          </a:xfrm>
        </p:spPr>
        <p:txBody>
          <a:bodyPr/>
          <a:lstStyle/>
          <a:p>
            <a:r>
              <a:rPr lang="ru-RU" dirty="0"/>
              <a:t>МПА Невский десант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3004AE-5DD3-4383-A7A4-4BFD95A14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02658" y="5898683"/>
            <a:ext cx="7766936" cy="1096899"/>
          </a:xfrm>
        </p:spPr>
        <p:txBody>
          <a:bodyPr/>
          <a:lstStyle/>
          <a:p>
            <a:r>
              <a:rPr lang="ru-RU" dirty="0"/>
              <a:t>600 участников в 2023 году</a:t>
            </a:r>
          </a:p>
          <a:p>
            <a:r>
              <a:rPr lang="ru-RU" dirty="0"/>
              <a:t>Более 80 000 </a:t>
            </a:r>
            <a:r>
              <a:rPr lang="ru-RU" dirty="0" err="1"/>
              <a:t>благополучателей</a:t>
            </a:r>
            <a:endParaRPr lang="ru-RU" dirty="0"/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1CE6FCD8-15A0-4EF1-AE14-864E4E728A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BCEB72-63A3-436D-85EA-402EC9588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708" y="2660201"/>
            <a:ext cx="5883037" cy="28402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3BC142-16D5-4E0B-8BE5-1ECBC4A1A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298" y="1710268"/>
            <a:ext cx="4302477" cy="2840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4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6EA94-1989-44EF-B7A1-AB4EBEC14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9842" y="63966"/>
            <a:ext cx="7766936" cy="1646302"/>
          </a:xfrm>
        </p:spPr>
        <p:txBody>
          <a:bodyPr/>
          <a:lstStyle/>
          <a:p>
            <a:r>
              <a:rPr lang="ru-RU" dirty="0"/>
              <a:t>МПА «Трудовая вахта»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3004AE-5DD3-4383-A7A4-4BFD95A14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956" y="5879633"/>
            <a:ext cx="7766936" cy="1096899"/>
          </a:xfrm>
        </p:spPr>
        <p:txBody>
          <a:bodyPr/>
          <a:lstStyle/>
          <a:p>
            <a:r>
              <a:rPr lang="ru-RU" dirty="0"/>
              <a:t>1000 участников в 2023 году</a:t>
            </a:r>
          </a:p>
          <a:p>
            <a:r>
              <a:rPr lang="ru-RU" dirty="0"/>
              <a:t>Более 100 000 </a:t>
            </a:r>
            <a:r>
              <a:rPr lang="ru-RU" dirty="0" err="1"/>
              <a:t>благополучателей</a:t>
            </a:r>
            <a:endParaRPr lang="ru-RU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B01607-8678-4927-A6ED-167709867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42" y="1710268"/>
            <a:ext cx="4078348" cy="2876737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4D71B5F-7C55-4D70-98A2-B28EFDD4E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049" y="2696413"/>
            <a:ext cx="4603750" cy="304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9688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B65D307C-1EE7-4DCB-8815-12C693C05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97" y="3775693"/>
            <a:ext cx="4466253" cy="297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6EA94-1989-44EF-B7A1-AB4EBEC14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462491"/>
            <a:ext cx="7766936" cy="1646302"/>
          </a:xfrm>
        </p:spPr>
        <p:txBody>
          <a:bodyPr/>
          <a:lstStyle/>
          <a:p>
            <a:r>
              <a:rPr lang="ru-RU" dirty="0"/>
              <a:t>Региональные слеты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3004AE-5DD3-4383-A7A4-4BFD95A14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7042" y="5651033"/>
            <a:ext cx="7766936" cy="1096899"/>
          </a:xfrm>
        </p:spPr>
        <p:txBody>
          <a:bodyPr/>
          <a:lstStyle/>
          <a:p>
            <a:r>
              <a:rPr lang="ru-RU" dirty="0"/>
              <a:t>1800 участников в год</a:t>
            </a:r>
          </a:p>
          <a:p>
            <a:r>
              <a:rPr lang="ru-RU" dirty="0"/>
              <a:t>100 волонтеров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951DBF7-8348-49C5-A630-E96863205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632" y="2872206"/>
            <a:ext cx="4167597" cy="277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319FB04B-DFEE-4EB9-AC45-93C43B7C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332" y="1354060"/>
            <a:ext cx="4799371" cy="320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502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6EA94-1989-44EF-B7A1-AB4EBEC14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570" y="-557741"/>
            <a:ext cx="8970433" cy="1646302"/>
          </a:xfrm>
        </p:spPr>
        <p:txBody>
          <a:bodyPr/>
          <a:lstStyle/>
          <a:p>
            <a:r>
              <a:rPr lang="ru-RU" dirty="0"/>
              <a:t>Кубок конфедераций 2017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3004AE-5DD3-4383-A7A4-4BFD95A14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867" y="6089183"/>
            <a:ext cx="7766936" cy="1096899"/>
          </a:xfrm>
        </p:spPr>
        <p:txBody>
          <a:bodyPr/>
          <a:lstStyle/>
          <a:p>
            <a:r>
              <a:rPr lang="ru-RU" dirty="0"/>
              <a:t>50 волонтеров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45AF80D-3B66-45F4-9C0A-A54E03BBA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10" y="1088561"/>
            <a:ext cx="4029076" cy="302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4139FE8-7858-495B-9A1C-2748036F0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2734863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895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6EA94-1989-44EF-B7A1-AB4EBEC14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169708" y="-567266"/>
            <a:ext cx="7766936" cy="1646302"/>
          </a:xfrm>
        </p:spPr>
        <p:txBody>
          <a:bodyPr/>
          <a:lstStyle/>
          <a:p>
            <a:r>
              <a:rPr lang="ru-RU" dirty="0"/>
              <a:t>День РСО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3004AE-5DD3-4383-A7A4-4BFD95A14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1764" y="5427349"/>
            <a:ext cx="7766936" cy="1096899"/>
          </a:xfrm>
        </p:spPr>
        <p:txBody>
          <a:bodyPr/>
          <a:lstStyle/>
          <a:p>
            <a:r>
              <a:rPr lang="ru-RU" dirty="0"/>
              <a:t>500 участников ежегодно</a:t>
            </a:r>
          </a:p>
          <a:p>
            <a:r>
              <a:rPr lang="ru-RU" dirty="0"/>
              <a:t>50 волонтеров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6CFDC6C-6EC0-4E18-AC76-EC673DB41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817" y="2461742"/>
            <a:ext cx="4052164" cy="270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83E461F-4CB6-4D13-9B30-23AE69DB5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32" y="1453934"/>
            <a:ext cx="4052164" cy="270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204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6EA94-1989-44EF-B7A1-AB4EBEC14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292" y="0"/>
            <a:ext cx="9177866" cy="1646302"/>
          </a:xfrm>
        </p:spPr>
        <p:txBody>
          <a:bodyPr/>
          <a:lstStyle/>
          <a:p>
            <a:r>
              <a:rPr lang="ru-RU" dirty="0"/>
              <a:t>Всероссийский слет студенческих отрядов 2020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3004AE-5DD3-4383-A7A4-4BFD95A14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1342" y="6193958"/>
            <a:ext cx="7766936" cy="1096899"/>
          </a:xfrm>
        </p:spPr>
        <p:txBody>
          <a:bodyPr/>
          <a:lstStyle/>
          <a:p>
            <a:r>
              <a:rPr lang="ru-RU" dirty="0"/>
              <a:t>Первое крупное онлайн-мероприятие для всей страны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384F151-B5D8-46C1-80DD-D69FD9025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111773"/>
            <a:ext cx="4216228" cy="281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0C09875-923A-470F-B121-79979FF5B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904" y="1917234"/>
            <a:ext cx="4433321" cy="295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786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56EA94-1989-44EF-B7A1-AB4EBEC14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3742" y="956734"/>
            <a:ext cx="7766936" cy="1646302"/>
          </a:xfrm>
        </p:spPr>
        <p:txBody>
          <a:bodyPr/>
          <a:lstStyle/>
          <a:p>
            <a:r>
              <a:rPr lang="ru-RU" dirty="0"/>
              <a:t>Петербургский международный экономический форум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3004AE-5DD3-4383-A7A4-4BFD95A14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1317" y="5660558"/>
            <a:ext cx="7766936" cy="1096899"/>
          </a:xfrm>
        </p:spPr>
        <p:txBody>
          <a:bodyPr/>
          <a:lstStyle/>
          <a:p>
            <a:r>
              <a:rPr lang="ru-RU" dirty="0"/>
              <a:t>50 волонтеров</a:t>
            </a:r>
          </a:p>
          <a:p>
            <a:r>
              <a:rPr lang="ru-RU" dirty="0"/>
              <a:t>Крупнейшее международное мероприятие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8D5F6146-16CD-42FB-BE7D-B975B8094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2603035"/>
            <a:ext cx="3738682" cy="249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E92F6B75-9B72-4CE7-862E-C4757309C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163" y="3243792"/>
            <a:ext cx="3771244" cy="282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34186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230</TotalTime>
  <Words>69</Words>
  <Application>Microsoft Office PowerPoint</Application>
  <PresentationFormat>Широкоэкранный</PresentationFormat>
  <Paragraphs>20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Trebuchet MS</vt:lpstr>
      <vt:lpstr>Wingdings 3</vt:lpstr>
      <vt:lpstr>Аспект</vt:lpstr>
      <vt:lpstr>Презентация PowerPoint</vt:lpstr>
      <vt:lpstr>МПА Невский десант</vt:lpstr>
      <vt:lpstr>МПА «Трудовая вахта»</vt:lpstr>
      <vt:lpstr>Региональные слеты</vt:lpstr>
      <vt:lpstr>Кубок конфедераций 2017</vt:lpstr>
      <vt:lpstr>День РСО</vt:lpstr>
      <vt:lpstr>Всероссийский слет студенческих отрядов 2020</vt:lpstr>
      <vt:lpstr>Петербургский международный экономический форум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Розов</dc:creator>
  <cp:lastModifiedBy>Владимир Розов</cp:lastModifiedBy>
  <cp:revision>5</cp:revision>
  <dcterms:created xsi:type="dcterms:W3CDTF">2023-06-30T13:52:34Z</dcterms:created>
  <dcterms:modified xsi:type="dcterms:W3CDTF">2023-06-30T17:43:28Z</dcterms:modified>
</cp:coreProperties>
</file>