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9" r:id="rId5"/>
    <p:sldId id="260" r:id="rId6"/>
    <p:sldId id="262" r:id="rId7"/>
    <p:sldId id="261" r:id="rId8"/>
    <p:sldId id="258" r:id="rId9"/>
    <p:sldId id="263" r:id="rId10"/>
    <p:sldId id="267" r:id="rId11"/>
    <p:sldId id="266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1B3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792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6D2DC3-1A8A-47A8-AF56-256F7C30ADD2}" type="doc">
      <dgm:prSet loTypeId="urn:microsoft.com/office/officeart/2005/8/layout/radial4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E661FF95-4B8F-49E6-8745-BCA74719E3EA}">
      <dgm:prSet phldrT="[Текст]"/>
      <dgm:spPr/>
      <dgm:t>
        <a:bodyPr/>
        <a:lstStyle/>
        <a:p>
          <a:r>
            <a:rPr lang="ru-RU" dirty="0" smtClean="0"/>
            <a:t>Зеленый патруль</a:t>
          </a:r>
          <a:endParaRPr lang="ru-RU" dirty="0"/>
        </a:p>
      </dgm:t>
    </dgm:pt>
    <dgm:pt modelId="{1823F8BE-A73D-450D-B3F0-FD57B50664E3}" type="parTrans" cxnId="{5321A30D-D66B-4B2D-A078-4C5C09290188}">
      <dgm:prSet/>
      <dgm:spPr/>
      <dgm:t>
        <a:bodyPr/>
        <a:lstStyle/>
        <a:p>
          <a:endParaRPr lang="ru-RU"/>
        </a:p>
      </dgm:t>
    </dgm:pt>
    <dgm:pt modelId="{954F3448-9CCE-4210-BF79-D240A3F5BE10}" type="sibTrans" cxnId="{5321A30D-D66B-4B2D-A078-4C5C09290188}">
      <dgm:prSet/>
      <dgm:spPr/>
      <dgm:t>
        <a:bodyPr/>
        <a:lstStyle/>
        <a:p>
          <a:endParaRPr lang="ru-RU"/>
        </a:p>
      </dgm:t>
    </dgm:pt>
    <dgm:pt modelId="{16466ECA-5283-4F5B-86C3-B2688B7871CF}">
      <dgm:prSet phldrT="[Текст]"/>
      <dgm:spPr/>
      <dgm:t>
        <a:bodyPr/>
        <a:lstStyle/>
        <a:p>
          <a:r>
            <a:rPr lang="ru-RU" b="1" i="0" dirty="0" smtClean="0"/>
            <a:t>Социальное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5FE233D1-0C88-4A1C-84BC-CB3DDE46BDA2}" type="parTrans" cxnId="{C79BAADD-D068-4DD2-9973-032B85F4DCE7}">
      <dgm:prSet/>
      <dgm:spPr/>
      <dgm:t>
        <a:bodyPr/>
        <a:lstStyle/>
        <a:p>
          <a:endParaRPr lang="ru-RU"/>
        </a:p>
      </dgm:t>
    </dgm:pt>
    <dgm:pt modelId="{A13F27F3-781E-42FA-8FA7-107DC832A5C7}" type="sibTrans" cxnId="{C79BAADD-D068-4DD2-9973-032B85F4DCE7}">
      <dgm:prSet/>
      <dgm:spPr/>
      <dgm:t>
        <a:bodyPr/>
        <a:lstStyle/>
        <a:p>
          <a:endParaRPr lang="ru-RU"/>
        </a:p>
      </dgm:t>
    </dgm:pt>
    <dgm:pt modelId="{24482332-2615-4124-8F71-44AF152C6709}">
      <dgm:prSet phldrT="[Текст]"/>
      <dgm:spPr/>
      <dgm:t>
        <a:bodyPr/>
        <a:lstStyle/>
        <a:p>
          <a:r>
            <a:rPr lang="ru-RU" b="1" i="0" dirty="0" smtClean="0"/>
            <a:t>Экологическое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0D9F315A-AA8E-4E88-A72C-837436E9476F}" type="parTrans" cxnId="{BE5E7766-8F1B-4841-99EB-C5B4B235A263}">
      <dgm:prSet/>
      <dgm:spPr/>
      <dgm:t>
        <a:bodyPr/>
        <a:lstStyle/>
        <a:p>
          <a:endParaRPr lang="ru-RU"/>
        </a:p>
      </dgm:t>
    </dgm:pt>
    <dgm:pt modelId="{D69980D1-F236-44CD-86FB-56B802E91040}" type="sibTrans" cxnId="{BE5E7766-8F1B-4841-99EB-C5B4B235A263}">
      <dgm:prSet/>
      <dgm:spPr/>
      <dgm:t>
        <a:bodyPr/>
        <a:lstStyle/>
        <a:p>
          <a:endParaRPr lang="ru-RU"/>
        </a:p>
      </dgm:t>
    </dgm:pt>
    <dgm:pt modelId="{193D8FA5-4502-46F7-81A4-4158371A1E9A}">
      <dgm:prSet phldrT="[Текст]"/>
      <dgm:spPr/>
      <dgm:t>
        <a:bodyPr/>
        <a:lstStyle/>
        <a:p>
          <a:r>
            <a:rPr lang="ru-RU" b="1" i="0" dirty="0" smtClean="0"/>
            <a:t>Событийное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063D85A3-83BB-471E-A429-E475B2ED65D9}" type="parTrans" cxnId="{F5733611-E403-4788-AA98-9B6509A0D84F}">
      <dgm:prSet/>
      <dgm:spPr/>
      <dgm:t>
        <a:bodyPr/>
        <a:lstStyle/>
        <a:p>
          <a:endParaRPr lang="ru-RU"/>
        </a:p>
      </dgm:t>
    </dgm:pt>
    <dgm:pt modelId="{37677468-E235-4820-8EEB-3573246A9E11}" type="sibTrans" cxnId="{F5733611-E403-4788-AA98-9B6509A0D84F}">
      <dgm:prSet/>
      <dgm:spPr/>
      <dgm:t>
        <a:bodyPr/>
        <a:lstStyle/>
        <a:p>
          <a:endParaRPr lang="ru-RU"/>
        </a:p>
      </dgm:t>
    </dgm:pt>
    <dgm:pt modelId="{AC8167A6-1F49-41D0-B9DA-082887CBF27E}">
      <dgm:prSet phldrT="[Текст]"/>
      <dgm:spPr/>
      <dgm:t>
        <a:bodyPr/>
        <a:lstStyle/>
        <a:p>
          <a:r>
            <a:rPr lang="ru-RU" b="1" i="0" dirty="0" smtClean="0"/>
            <a:t>Спортивное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7F675AD6-BFC2-46D2-9504-C6287963DA06}" type="parTrans" cxnId="{064F93FA-98A3-459C-9648-E085DCC82E44}">
      <dgm:prSet/>
      <dgm:spPr/>
      <dgm:t>
        <a:bodyPr/>
        <a:lstStyle/>
        <a:p>
          <a:endParaRPr lang="ru-RU"/>
        </a:p>
      </dgm:t>
    </dgm:pt>
    <dgm:pt modelId="{4FD07851-A45C-4960-A193-5E4D87265FFE}" type="sibTrans" cxnId="{064F93FA-98A3-459C-9648-E085DCC82E44}">
      <dgm:prSet/>
      <dgm:spPr/>
      <dgm:t>
        <a:bodyPr/>
        <a:lstStyle/>
        <a:p>
          <a:endParaRPr lang="ru-RU"/>
        </a:p>
      </dgm:t>
    </dgm:pt>
    <dgm:pt modelId="{B04CD237-306B-4E31-AF93-8C00D009B897}">
      <dgm:prSet phldrT="[Текст]"/>
      <dgm:spPr/>
      <dgm:t>
        <a:bodyPr/>
        <a:lstStyle/>
        <a:p>
          <a:r>
            <a:rPr lang="ru-RU" b="1" i="0" dirty="0" smtClean="0"/>
            <a:t>Патриотическое </a:t>
          </a:r>
          <a:r>
            <a:rPr lang="ru-RU" b="1" i="0" dirty="0" err="1" smtClean="0"/>
            <a:t>волонтерство</a:t>
          </a:r>
          <a:endParaRPr lang="ru-RU" dirty="0"/>
        </a:p>
      </dgm:t>
    </dgm:pt>
    <dgm:pt modelId="{3D720D3B-69C7-457E-9C18-D7F8383C8B58}" type="parTrans" cxnId="{A3041B69-4618-4C74-A0AD-26846EB46FF9}">
      <dgm:prSet/>
      <dgm:spPr/>
      <dgm:t>
        <a:bodyPr/>
        <a:lstStyle/>
        <a:p>
          <a:endParaRPr lang="ru-RU"/>
        </a:p>
      </dgm:t>
    </dgm:pt>
    <dgm:pt modelId="{4700745C-64D1-4FB8-83AD-A779CBF211F6}" type="sibTrans" cxnId="{A3041B69-4618-4C74-A0AD-26846EB46FF9}">
      <dgm:prSet/>
      <dgm:spPr/>
      <dgm:t>
        <a:bodyPr/>
        <a:lstStyle/>
        <a:p>
          <a:endParaRPr lang="ru-RU"/>
        </a:p>
      </dgm:t>
    </dgm:pt>
    <dgm:pt modelId="{EDEC4729-698B-4B64-90CC-A5D84DE76C8C}" type="pres">
      <dgm:prSet presAssocID="{216D2DC3-1A8A-47A8-AF56-256F7C30ADD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660EB7-C0A1-4A15-92B2-2A2225563128}" type="pres">
      <dgm:prSet presAssocID="{E661FF95-4B8F-49E6-8745-BCA74719E3EA}" presName="centerShape" presStyleLbl="node0" presStyleIdx="0" presStyleCnt="1" custLinFactNeighborX="487" custLinFactNeighborY="334"/>
      <dgm:spPr/>
      <dgm:t>
        <a:bodyPr/>
        <a:lstStyle/>
        <a:p>
          <a:endParaRPr lang="ru-RU"/>
        </a:p>
      </dgm:t>
    </dgm:pt>
    <dgm:pt modelId="{5BD4A1C7-B754-4E32-9628-722DC940FE2F}" type="pres">
      <dgm:prSet presAssocID="{5FE233D1-0C88-4A1C-84BC-CB3DDE46BDA2}" presName="parTrans" presStyleLbl="bgSibTrans2D1" presStyleIdx="0" presStyleCnt="5"/>
      <dgm:spPr/>
      <dgm:t>
        <a:bodyPr/>
        <a:lstStyle/>
        <a:p>
          <a:endParaRPr lang="ru-RU"/>
        </a:p>
      </dgm:t>
    </dgm:pt>
    <dgm:pt modelId="{CB6C5A71-D430-47ED-8638-B58254AE7726}" type="pres">
      <dgm:prSet presAssocID="{16466ECA-5283-4F5B-86C3-B2688B7871C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FB6E5-7B00-4783-80C0-69A8BDD4562E}" type="pres">
      <dgm:prSet presAssocID="{0D9F315A-AA8E-4E88-A72C-837436E9476F}" presName="parTrans" presStyleLbl="bgSibTrans2D1" presStyleIdx="1" presStyleCnt="5"/>
      <dgm:spPr/>
      <dgm:t>
        <a:bodyPr/>
        <a:lstStyle/>
        <a:p>
          <a:endParaRPr lang="ru-RU"/>
        </a:p>
      </dgm:t>
    </dgm:pt>
    <dgm:pt modelId="{D0B87814-7BB5-46D7-8E4C-E42D73DAEF99}" type="pres">
      <dgm:prSet presAssocID="{24482332-2615-4124-8F71-44AF152C6709}" presName="node" presStyleLbl="node1" presStyleIdx="1" presStyleCnt="5" custScaleX="135287" custScaleY="112077" custRadScaleRad="104464" custRadScaleInc="125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BB09EB-6B7F-497C-A528-7397CA40893F}" type="pres">
      <dgm:prSet presAssocID="{063D85A3-83BB-471E-A429-E475B2ED65D9}" presName="parTrans" presStyleLbl="bgSibTrans2D1" presStyleIdx="2" presStyleCnt="5"/>
      <dgm:spPr/>
      <dgm:t>
        <a:bodyPr/>
        <a:lstStyle/>
        <a:p>
          <a:endParaRPr lang="ru-RU"/>
        </a:p>
      </dgm:t>
    </dgm:pt>
    <dgm:pt modelId="{6633B41C-1882-464B-8431-8D07D5A27C98}" type="pres">
      <dgm:prSet presAssocID="{193D8FA5-4502-46F7-81A4-4158371A1E9A}" presName="node" presStyleLbl="node1" presStyleIdx="2" presStyleCnt="5" custRadScaleRad="107581" custRadScaleInc="-133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D448C-D238-48A8-AEBD-149E66286304}" type="pres">
      <dgm:prSet presAssocID="{7F675AD6-BFC2-46D2-9504-C6287963DA06}" presName="parTrans" presStyleLbl="bgSibTrans2D1" presStyleIdx="3" presStyleCnt="5"/>
      <dgm:spPr/>
      <dgm:t>
        <a:bodyPr/>
        <a:lstStyle/>
        <a:p>
          <a:endParaRPr lang="ru-RU"/>
        </a:p>
      </dgm:t>
    </dgm:pt>
    <dgm:pt modelId="{C8F69ED1-CA73-41CE-9F55-D3351780A314}" type="pres">
      <dgm:prSet presAssocID="{AC8167A6-1F49-41D0-B9DA-082887CBF27E}" presName="node" presStyleLbl="node1" presStyleIdx="3" presStyleCnt="5" custRadScaleRad="107682" custRadScaleInc="66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A9B5B5-1824-4587-B53B-597E9DBF6DCF}" type="pres">
      <dgm:prSet presAssocID="{3D720D3B-69C7-457E-9C18-D7F8383C8B58}" presName="parTrans" presStyleLbl="bgSibTrans2D1" presStyleIdx="4" presStyleCnt="5"/>
      <dgm:spPr/>
      <dgm:t>
        <a:bodyPr/>
        <a:lstStyle/>
        <a:p>
          <a:endParaRPr lang="ru-RU"/>
        </a:p>
      </dgm:t>
    </dgm:pt>
    <dgm:pt modelId="{4A823827-9DBA-4D4F-B287-73A191946E0B}" type="pres">
      <dgm:prSet presAssocID="{B04CD237-306B-4E31-AF93-8C00D009B89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733611-E403-4788-AA98-9B6509A0D84F}" srcId="{E661FF95-4B8F-49E6-8745-BCA74719E3EA}" destId="{193D8FA5-4502-46F7-81A4-4158371A1E9A}" srcOrd="2" destOrd="0" parTransId="{063D85A3-83BB-471E-A429-E475B2ED65D9}" sibTransId="{37677468-E235-4820-8EEB-3573246A9E11}"/>
    <dgm:cxn modelId="{18A74BED-EB30-469E-BE14-0F80BE363934}" type="presOf" srcId="{216D2DC3-1A8A-47A8-AF56-256F7C30ADD2}" destId="{EDEC4729-698B-4B64-90CC-A5D84DE76C8C}" srcOrd="0" destOrd="0" presId="urn:microsoft.com/office/officeart/2005/8/layout/radial4"/>
    <dgm:cxn modelId="{499FF8EC-A190-43EE-8130-2C05EB01C96E}" type="presOf" srcId="{063D85A3-83BB-471E-A429-E475B2ED65D9}" destId="{F5BB09EB-6B7F-497C-A528-7397CA40893F}" srcOrd="0" destOrd="0" presId="urn:microsoft.com/office/officeart/2005/8/layout/radial4"/>
    <dgm:cxn modelId="{A3CB3050-0E92-4770-9B61-5E9172B73184}" type="presOf" srcId="{16466ECA-5283-4F5B-86C3-B2688B7871CF}" destId="{CB6C5A71-D430-47ED-8638-B58254AE7726}" srcOrd="0" destOrd="0" presId="urn:microsoft.com/office/officeart/2005/8/layout/radial4"/>
    <dgm:cxn modelId="{064F93FA-98A3-459C-9648-E085DCC82E44}" srcId="{E661FF95-4B8F-49E6-8745-BCA74719E3EA}" destId="{AC8167A6-1F49-41D0-B9DA-082887CBF27E}" srcOrd="3" destOrd="0" parTransId="{7F675AD6-BFC2-46D2-9504-C6287963DA06}" sibTransId="{4FD07851-A45C-4960-A193-5E4D87265FFE}"/>
    <dgm:cxn modelId="{A3041B69-4618-4C74-A0AD-26846EB46FF9}" srcId="{E661FF95-4B8F-49E6-8745-BCA74719E3EA}" destId="{B04CD237-306B-4E31-AF93-8C00D009B897}" srcOrd="4" destOrd="0" parTransId="{3D720D3B-69C7-457E-9C18-D7F8383C8B58}" sibTransId="{4700745C-64D1-4FB8-83AD-A779CBF211F6}"/>
    <dgm:cxn modelId="{BE5E7766-8F1B-4841-99EB-C5B4B235A263}" srcId="{E661FF95-4B8F-49E6-8745-BCA74719E3EA}" destId="{24482332-2615-4124-8F71-44AF152C6709}" srcOrd="1" destOrd="0" parTransId="{0D9F315A-AA8E-4E88-A72C-837436E9476F}" sibTransId="{D69980D1-F236-44CD-86FB-56B802E91040}"/>
    <dgm:cxn modelId="{25D57DB3-F2F3-4181-896B-D16920531418}" type="presOf" srcId="{3D720D3B-69C7-457E-9C18-D7F8383C8B58}" destId="{D9A9B5B5-1824-4587-B53B-597E9DBF6DCF}" srcOrd="0" destOrd="0" presId="urn:microsoft.com/office/officeart/2005/8/layout/radial4"/>
    <dgm:cxn modelId="{5321A30D-D66B-4B2D-A078-4C5C09290188}" srcId="{216D2DC3-1A8A-47A8-AF56-256F7C30ADD2}" destId="{E661FF95-4B8F-49E6-8745-BCA74719E3EA}" srcOrd="0" destOrd="0" parTransId="{1823F8BE-A73D-450D-B3F0-FD57B50664E3}" sibTransId="{954F3448-9CCE-4210-BF79-D240A3F5BE10}"/>
    <dgm:cxn modelId="{7A7B4DB5-E101-4F28-9FBB-7369EF7A1C98}" type="presOf" srcId="{24482332-2615-4124-8F71-44AF152C6709}" destId="{D0B87814-7BB5-46D7-8E4C-E42D73DAEF99}" srcOrd="0" destOrd="0" presId="urn:microsoft.com/office/officeart/2005/8/layout/radial4"/>
    <dgm:cxn modelId="{88F35606-9105-4A0F-A303-017DC5BC4D8B}" type="presOf" srcId="{B04CD237-306B-4E31-AF93-8C00D009B897}" destId="{4A823827-9DBA-4D4F-B287-73A191946E0B}" srcOrd="0" destOrd="0" presId="urn:microsoft.com/office/officeart/2005/8/layout/radial4"/>
    <dgm:cxn modelId="{C79BAADD-D068-4DD2-9973-032B85F4DCE7}" srcId="{E661FF95-4B8F-49E6-8745-BCA74719E3EA}" destId="{16466ECA-5283-4F5B-86C3-B2688B7871CF}" srcOrd="0" destOrd="0" parTransId="{5FE233D1-0C88-4A1C-84BC-CB3DDE46BDA2}" sibTransId="{A13F27F3-781E-42FA-8FA7-107DC832A5C7}"/>
    <dgm:cxn modelId="{CC81C44D-544F-4334-A929-66863086F278}" type="presOf" srcId="{AC8167A6-1F49-41D0-B9DA-082887CBF27E}" destId="{C8F69ED1-CA73-41CE-9F55-D3351780A314}" srcOrd="0" destOrd="0" presId="urn:microsoft.com/office/officeart/2005/8/layout/radial4"/>
    <dgm:cxn modelId="{E51133B1-9B81-4D24-A7DB-4E773224CFCB}" type="presOf" srcId="{E661FF95-4B8F-49E6-8745-BCA74719E3EA}" destId="{57660EB7-C0A1-4A15-92B2-2A2225563128}" srcOrd="0" destOrd="0" presId="urn:microsoft.com/office/officeart/2005/8/layout/radial4"/>
    <dgm:cxn modelId="{BBEEE935-694A-4D29-8874-BAA793047DF8}" type="presOf" srcId="{7F675AD6-BFC2-46D2-9504-C6287963DA06}" destId="{D03D448C-D238-48A8-AEBD-149E66286304}" srcOrd="0" destOrd="0" presId="urn:microsoft.com/office/officeart/2005/8/layout/radial4"/>
    <dgm:cxn modelId="{F8BD0F5C-2B37-4AE3-81FE-927BB249CE62}" type="presOf" srcId="{193D8FA5-4502-46F7-81A4-4158371A1E9A}" destId="{6633B41C-1882-464B-8431-8D07D5A27C98}" srcOrd="0" destOrd="0" presId="urn:microsoft.com/office/officeart/2005/8/layout/radial4"/>
    <dgm:cxn modelId="{087529BE-E727-4624-9D8A-23613F8ADBB6}" type="presOf" srcId="{0D9F315A-AA8E-4E88-A72C-837436E9476F}" destId="{C24FB6E5-7B00-4783-80C0-69A8BDD4562E}" srcOrd="0" destOrd="0" presId="urn:microsoft.com/office/officeart/2005/8/layout/radial4"/>
    <dgm:cxn modelId="{F23720E7-7500-476C-B8CC-E2D4222E6AB6}" type="presOf" srcId="{5FE233D1-0C88-4A1C-84BC-CB3DDE46BDA2}" destId="{5BD4A1C7-B754-4E32-9628-722DC940FE2F}" srcOrd="0" destOrd="0" presId="urn:microsoft.com/office/officeart/2005/8/layout/radial4"/>
    <dgm:cxn modelId="{DD69D7E9-CE50-4DC0-97BB-9D610CD0BC7D}" type="presParOf" srcId="{EDEC4729-698B-4B64-90CC-A5D84DE76C8C}" destId="{57660EB7-C0A1-4A15-92B2-2A2225563128}" srcOrd="0" destOrd="0" presId="urn:microsoft.com/office/officeart/2005/8/layout/radial4"/>
    <dgm:cxn modelId="{9E35A92C-A8DE-4986-A943-04E2A189AFF0}" type="presParOf" srcId="{EDEC4729-698B-4B64-90CC-A5D84DE76C8C}" destId="{5BD4A1C7-B754-4E32-9628-722DC940FE2F}" srcOrd="1" destOrd="0" presId="urn:microsoft.com/office/officeart/2005/8/layout/radial4"/>
    <dgm:cxn modelId="{E0D8D943-1DCA-4581-A0EA-B78927FAB4F4}" type="presParOf" srcId="{EDEC4729-698B-4B64-90CC-A5D84DE76C8C}" destId="{CB6C5A71-D430-47ED-8638-B58254AE7726}" srcOrd="2" destOrd="0" presId="urn:microsoft.com/office/officeart/2005/8/layout/radial4"/>
    <dgm:cxn modelId="{5C46A9E7-2633-4DCC-A389-60308AADED18}" type="presParOf" srcId="{EDEC4729-698B-4B64-90CC-A5D84DE76C8C}" destId="{C24FB6E5-7B00-4783-80C0-69A8BDD4562E}" srcOrd="3" destOrd="0" presId="urn:microsoft.com/office/officeart/2005/8/layout/radial4"/>
    <dgm:cxn modelId="{F05E55EC-90BA-472A-8626-CD4DC9D36E0D}" type="presParOf" srcId="{EDEC4729-698B-4B64-90CC-A5D84DE76C8C}" destId="{D0B87814-7BB5-46D7-8E4C-E42D73DAEF99}" srcOrd="4" destOrd="0" presId="urn:microsoft.com/office/officeart/2005/8/layout/radial4"/>
    <dgm:cxn modelId="{211D8695-1244-41D7-83D3-06F93199ED8C}" type="presParOf" srcId="{EDEC4729-698B-4B64-90CC-A5D84DE76C8C}" destId="{F5BB09EB-6B7F-497C-A528-7397CA40893F}" srcOrd="5" destOrd="0" presId="urn:microsoft.com/office/officeart/2005/8/layout/radial4"/>
    <dgm:cxn modelId="{280F98B1-0D36-4522-B724-F16DECF7605F}" type="presParOf" srcId="{EDEC4729-698B-4B64-90CC-A5D84DE76C8C}" destId="{6633B41C-1882-464B-8431-8D07D5A27C98}" srcOrd="6" destOrd="0" presId="urn:microsoft.com/office/officeart/2005/8/layout/radial4"/>
    <dgm:cxn modelId="{F9CA8618-ABDF-413C-9D9C-66B2C7CCC0C1}" type="presParOf" srcId="{EDEC4729-698B-4B64-90CC-A5D84DE76C8C}" destId="{D03D448C-D238-48A8-AEBD-149E66286304}" srcOrd="7" destOrd="0" presId="urn:microsoft.com/office/officeart/2005/8/layout/radial4"/>
    <dgm:cxn modelId="{241E7A84-2BF1-4F8C-A44F-D51D860FA0F8}" type="presParOf" srcId="{EDEC4729-698B-4B64-90CC-A5D84DE76C8C}" destId="{C8F69ED1-CA73-41CE-9F55-D3351780A314}" srcOrd="8" destOrd="0" presId="urn:microsoft.com/office/officeart/2005/8/layout/radial4"/>
    <dgm:cxn modelId="{42971913-AE61-4279-BF88-86B21F4977E8}" type="presParOf" srcId="{EDEC4729-698B-4B64-90CC-A5D84DE76C8C}" destId="{D9A9B5B5-1824-4587-B53B-597E9DBF6DCF}" srcOrd="9" destOrd="0" presId="urn:microsoft.com/office/officeart/2005/8/layout/radial4"/>
    <dgm:cxn modelId="{F44EF015-030E-4AE0-B49F-749D542A659A}" type="presParOf" srcId="{EDEC4729-698B-4B64-90CC-A5D84DE76C8C}" destId="{4A823827-9DBA-4D4F-B287-73A191946E0B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60EB7-C0A1-4A15-92B2-2A2225563128}">
      <dsp:nvSpPr>
        <dsp:cNvPr id="0" name=""/>
        <dsp:cNvSpPr/>
      </dsp:nvSpPr>
      <dsp:spPr>
        <a:xfrm>
          <a:off x="2863348" y="2646258"/>
          <a:ext cx="1962253" cy="1962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Зеленый патруль</a:t>
          </a:r>
          <a:endParaRPr lang="ru-RU" sz="2800" kern="1200" dirty="0"/>
        </a:p>
      </dsp:txBody>
      <dsp:txXfrm>
        <a:off x="3150713" y="2933623"/>
        <a:ext cx="1387523" cy="1387523"/>
      </dsp:txXfrm>
    </dsp:sp>
    <dsp:sp modelId="{5BD4A1C7-B754-4E32-9628-722DC940FE2F}">
      <dsp:nvSpPr>
        <dsp:cNvPr id="0" name=""/>
        <dsp:cNvSpPr/>
      </dsp:nvSpPr>
      <dsp:spPr>
        <a:xfrm rot="10801012">
          <a:off x="936406" y="3347176"/>
          <a:ext cx="1820960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C5A71-D430-47ED-8638-B58254AE7726}">
      <dsp:nvSpPr>
        <dsp:cNvPr id="0" name=""/>
        <dsp:cNvSpPr/>
      </dsp:nvSpPr>
      <dsp:spPr>
        <a:xfrm>
          <a:off x="4336" y="2880873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Социальное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48015" y="2924552"/>
        <a:ext cx="1776782" cy="1403954"/>
      </dsp:txXfrm>
    </dsp:sp>
    <dsp:sp modelId="{C24FB6E5-7B00-4783-80C0-69A8BDD4562E}">
      <dsp:nvSpPr>
        <dsp:cNvPr id="0" name=""/>
        <dsp:cNvSpPr/>
      </dsp:nvSpPr>
      <dsp:spPr>
        <a:xfrm rot="16165458">
          <a:off x="2969468" y="1411596"/>
          <a:ext cx="1711102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87814-7BB5-46D7-8E4C-E42D73DAEF99}">
      <dsp:nvSpPr>
        <dsp:cNvPr id="0" name=""/>
        <dsp:cNvSpPr/>
      </dsp:nvSpPr>
      <dsp:spPr>
        <a:xfrm>
          <a:off x="2555454" y="0"/>
          <a:ext cx="2521939" cy="167141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Экологическое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2604408" y="48954"/>
        <a:ext cx="2424031" cy="1573510"/>
      </dsp:txXfrm>
    </dsp:sp>
    <dsp:sp modelId="{F5BB09EB-6B7F-497C-A528-7397CA40893F}">
      <dsp:nvSpPr>
        <dsp:cNvPr id="0" name=""/>
        <dsp:cNvSpPr/>
      </dsp:nvSpPr>
      <dsp:spPr>
        <a:xfrm rot="13286769">
          <a:off x="1252803" y="1951568"/>
          <a:ext cx="2021134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3B41C-1882-464B-8431-8D07D5A27C98}">
      <dsp:nvSpPr>
        <dsp:cNvPr id="0" name=""/>
        <dsp:cNvSpPr/>
      </dsp:nvSpPr>
      <dsp:spPr>
        <a:xfrm>
          <a:off x="573801" y="816622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Событийное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617480" y="860301"/>
        <a:ext cx="1776782" cy="1403954"/>
      </dsp:txXfrm>
    </dsp:sp>
    <dsp:sp modelId="{D03D448C-D238-48A8-AEBD-149E66286304}">
      <dsp:nvSpPr>
        <dsp:cNvPr id="0" name=""/>
        <dsp:cNvSpPr/>
      </dsp:nvSpPr>
      <dsp:spPr>
        <a:xfrm rot="19022772">
          <a:off x="4381070" y="1924342"/>
          <a:ext cx="1984616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69ED1-CA73-41CE-9F55-D3351780A314}">
      <dsp:nvSpPr>
        <dsp:cNvPr id="0" name=""/>
        <dsp:cNvSpPr/>
      </dsp:nvSpPr>
      <dsp:spPr>
        <a:xfrm>
          <a:off x="5167582" y="782139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Спортивное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5211261" y="825818"/>
        <a:ext cx="1776782" cy="1403954"/>
      </dsp:txXfrm>
    </dsp:sp>
    <dsp:sp modelId="{D9A9B5B5-1824-4587-B53B-597E9DBF6DCF}">
      <dsp:nvSpPr>
        <dsp:cNvPr id="0" name=""/>
        <dsp:cNvSpPr/>
      </dsp:nvSpPr>
      <dsp:spPr>
        <a:xfrm rot="21598968">
          <a:off x="4928498" y="3347173"/>
          <a:ext cx="1767943" cy="559242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23827-9DBA-4D4F-B287-73A191946E0B}">
      <dsp:nvSpPr>
        <dsp:cNvPr id="0" name=""/>
        <dsp:cNvSpPr/>
      </dsp:nvSpPr>
      <dsp:spPr>
        <a:xfrm>
          <a:off x="5764371" y="2880873"/>
          <a:ext cx="1864140" cy="1491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0" kern="1200" dirty="0" smtClean="0"/>
            <a:t>Патриотическое </a:t>
          </a:r>
          <a:r>
            <a:rPr lang="ru-RU" sz="1900" b="1" i="0" kern="1200" dirty="0" err="1" smtClean="0"/>
            <a:t>волонтерство</a:t>
          </a:r>
          <a:endParaRPr lang="ru-RU" sz="1900" kern="1200" dirty="0"/>
        </a:p>
      </dsp:txBody>
      <dsp:txXfrm>
        <a:off x="5808050" y="2924552"/>
        <a:ext cx="1776782" cy="140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65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7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03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37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56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67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9737B-ED44-49B5-A9C0-0BE9F99EBE65}" type="datetimeFigureOut">
              <a:rPr lang="ru-RU" smtClean="0"/>
              <a:pPr/>
              <a:t>31.05.2020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B5EF3-85A7-4451-A6F4-01ECBA1683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20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Работа ЭБЦ\ЭБЦ\ЭОД 1-1\фон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7"/>
            <a:ext cx="9144000" cy="686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1" r="15666"/>
          <a:stretch/>
        </p:blipFill>
        <p:spPr bwMode="auto">
          <a:xfrm>
            <a:off x="2195736" y="620688"/>
            <a:ext cx="4536504" cy="579492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645024"/>
            <a:ext cx="8996318" cy="23230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301502"/>
              </a:avLst>
            </a:prstTxWarp>
            <a:spAutoFit/>
          </a:bodyPr>
          <a:lstStyle/>
          <a:p>
            <a:pPr algn="ctr"/>
            <a:r>
              <a:rPr lang="ru-RU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276D0B">
                        <a:alpha val="80000"/>
                      </a:srgbClr>
                    </a:gs>
                    <a:gs pos="42000">
                      <a:srgbClr val="83F511">
                        <a:alpha val="89020"/>
                      </a:srgbClr>
                    </a:gs>
                    <a:gs pos="53000">
                      <a:srgbClr val="1ADA1A">
                        <a:alpha val="67059"/>
                      </a:srgbClr>
                    </a:gs>
                    <a:gs pos="100000">
                      <a:srgbClr val="0E6A10"/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Эколого-биологический центр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276D0B">
                      <a:alpha val="80000"/>
                    </a:srgbClr>
                  </a:gs>
                  <a:gs pos="42000">
                    <a:srgbClr val="83F511">
                      <a:alpha val="89020"/>
                    </a:srgbClr>
                  </a:gs>
                  <a:gs pos="53000">
                    <a:srgbClr val="1ADA1A">
                      <a:alpha val="67059"/>
                    </a:srgbClr>
                  </a:gs>
                  <a:gs pos="100000">
                    <a:srgbClr val="0E6A10"/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6237312"/>
            <a:ext cx="2232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г. Новочеркасск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151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allcoo.net/nature/SZ_206_Entironment_01_Green_Earth_Photo_manipulation/wallpapers/1680x1050/Photo%20manipulation%20of%2001_Human%20and%20Green%20061_Greeny_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D:\G\ПЕДАГОГИ\Петрова\Фото\Attachments_ku-kuwe4ki@mail.ru_2019-10-23_17-54-50\IMG-20190921-WA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2681790" cy="3575720"/>
          </a:xfrm>
          <a:prstGeom prst="rect">
            <a:avLst/>
          </a:prstGeom>
          <a:noFill/>
        </p:spPr>
      </p:pic>
      <p:pic>
        <p:nvPicPr>
          <p:cNvPr id="24579" name="Picture 3" descr="D:\G\ПЕДАГОГИ\Петрова\Фото\Attachments_ku-kuwe4ki@mail.ru_2019-10-23_17-54-50\IMG-20190921-WA01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224" y="0"/>
            <a:ext cx="4079776" cy="3059832"/>
          </a:xfrm>
          <a:prstGeom prst="rect">
            <a:avLst/>
          </a:prstGeom>
          <a:noFill/>
        </p:spPr>
      </p:pic>
      <p:pic>
        <p:nvPicPr>
          <p:cNvPr id="24580" name="Picture 4" descr="D:\G\ПЕДАГОГИ\Петрова\Фото\Attachments_ku-kuwe4ki@mail.ru_2019-10-23_17-54-50\IMG-20191015-WA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314056"/>
            <a:ext cx="5087888" cy="2543944"/>
          </a:xfrm>
          <a:prstGeom prst="rect">
            <a:avLst/>
          </a:prstGeom>
          <a:noFill/>
        </p:spPr>
      </p:pic>
      <p:pic>
        <p:nvPicPr>
          <p:cNvPr id="24581" name="Picture 5" descr="D:\G\ПЕДАГОГИ\Петрова\Фото\Attachments_ku-kuwe4ki@mail.ru_2019-10-23_17-54-50\IMG-20190921-WA01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1268760"/>
            <a:ext cx="3407701" cy="25557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allcoo.net/nature/SZ_206_Entironment_01_Green_Earth_Photo_manipulation/wallpapers/1680x1050/Photo%20manipulation%20of%2001_Human%20and%20Green%20061_Greeny_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E:\DCIM\Фото телефона\P81005-152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236579" cy="4365232"/>
          </a:xfrm>
          <a:prstGeom prst="rect">
            <a:avLst/>
          </a:prstGeom>
          <a:noFill/>
        </p:spPr>
      </p:pic>
      <p:pic>
        <p:nvPicPr>
          <p:cNvPr id="23555" name="Picture 3" descr="D:\G\ПЕДАГОГИ\Петрова\Фото\Attachments_ku-kuwe4ki@mail.ru_2019-10-23_17-54-50\IMG-20190917-WA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947" y="0"/>
            <a:ext cx="3671053" cy="2753290"/>
          </a:xfrm>
          <a:prstGeom prst="rect">
            <a:avLst/>
          </a:prstGeom>
          <a:noFill/>
        </p:spPr>
      </p:pic>
      <p:pic>
        <p:nvPicPr>
          <p:cNvPr id="23556" name="Picture 4" descr="D:\G\ПЕДАГОГИ\Петрова\Фото\Attachments_ku-kuwe4ki@mail.ru_2019-10-23_17-54-50\IMG-20190920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4224" y="3429000"/>
            <a:ext cx="4079776" cy="3059832"/>
          </a:xfrm>
          <a:prstGeom prst="rect">
            <a:avLst/>
          </a:prstGeom>
          <a:noFill/>
        </p:spPr>
      </p:pic>
      <p:pic>
        <p:nvPicPr>
          <p:cNvPr id="23557" name="Picture 5" descr="D:\G\ПЕДАГОГИ\Петрова\Фото\Attachments_ku-kuwe4ki@mail.ru_2019-10-23_17-54-50\IMG-20190921-WA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412776"/>
            <a:ext cx="1923678" cy="2564904"/>
          </a:xfrm>
          <a:prstGeom prst="rect">
            <a:avLst/>
          </a:prstGeom>
          <a:noFill/>
        </p:spPr>
      </p:pic>
      <p:pic>
        <p:nvPicPr>
          <p:cNvPr id="23558" name="Picture 6" descr="D:\G\ПЕДАГОГИ\Петрова\Фото\Attachments_ku-kuwe4ki@mail.ru_2019-10-23_17-54-50\IMG-20190921-WA01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077072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4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_Пользователь\Desktop\С Телефона\Media\WhatsApp Images\IMG-20180417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908720"/>
            <a:ext cx="5544616" cy="643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76672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18958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512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vedtver.ru/upload/iblock/cff/cffeb883686209697c784bc914417ac8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99452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97936" y="476672"/>
            <a:ext cx="18403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Тема: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340768"/>
            <a:ext cx="5252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smtClean="0"/>
              <a:t>Волонтерское </a:t>
            </a:r>
            <a:r>
              <a:rPr lang="ru-RU" sz="3600" dirty="0" smtClean="0"/>
              <a:t>движение</a:t>
            </a:r>
            <a:endParaRPr lang="ru-RU" sz="36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3068960"/>
            <a:ext cx="3721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Докладчик: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4221088"/>
            <a:ext cx="72822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педагог дополнительного образования</a:t>
            </a:r>
          </a:p>
          <a:p>
            <a:r>
              <a:rPr lang="ru-RU" sz="3200" dirty="0" smtClean="0"/>
              <a:t>МБУ ДО Эколого-биологического центра</a:t>
            </a:r>
          </a:p>
          <a:p>
            <a:r>
              <a:rPr lang="ru-RU" sz="3200" dirty="0" smtClean="0"/>
              <a:t>Петрова Юлия Викторовна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92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bs.twimg.com/media/D4ufbLIUEAUDK0v.jpg: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3" b="9380"/>
          <a:stretch/>
        </p:blipFill>
        <p:spPr bwMode="auto">
          <a:xfrm>
            <a:off x="0" y="2014974"/>
            <a:ext cx="9144000" cy="481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164" y="260648"/>
            <a:ext cx="87346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Эко-волонтеры</a:t>
            </a:r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МБУ ДО ЭБЦ</a:t>
            </a:r>
          </a:p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«Зеленый патруль»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85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272586601"/>
              </p:ext>
            </p:extLst>
          </p:nvPr>
        </p:nvGraphicFramePr>
        <p:xfrm>
          <a:off x="755576" y="404664"/>
          <a:ext cx="7632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99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2712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45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0"/>
            <a:ext cx="775014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1B3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Экологическое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1B30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волонтерство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1B30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404" y="811103"/>
            <a:ext cx="6052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Регулярные субботники в городской роще</a:t>
            </a:r>
          </a:p>
          <a:p>
            <a:pPr algn="ctr"/>
            <a:r>
              <a:rPr lang="ru-RU" sz="2400" dirty="0" smtClean="0"/>
              <a:t> Красная весна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458">
            <a:off x="16807" y="1688649"/>
            <a:ext cx="2397354" cy="217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:\DCIM\Фото телефона\P81002-1546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05"/>
          <a:stretch/>
        </p:blipFill>
        <p:spPr bwMode="auto">
          <a:xfrm rot="21428079">
            <a:off x="7134489" y="1674839"/>
            <a:ext cx="2180905" cy="211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078" y="1988840"/>
            <a:ext cx="2309648" cy="222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" name="Picture 1" descr="E:\DCIM\P91005-094818.jpg"/>
          <p:cNvPicPr>
            <a:picLocks noChangeAspect="1" noChangeArrowheads="1"/>
          </p:cNvPicPr>
          <p:nvPr/>
        </p:nvPicPr>
        <p:blipFill>
          <a:blip r:embed="rId6" cstate="print"/>
          <a:srcRect t="11751" r="14514" b="11142"/>
          <a:stretch>
            <a:fillRect/>
          </a:stretch>
        </p:blipFill>
        <p:spPr bwMode="auto">
          <a:xfrm>
            <a:off x="4716016" y="1916832"/>
            <a:ext cx="2358320" cy="21328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611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1" presetClass="entr" presetSubtype="3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3" y="404664"/>
            <a:ext cx="58215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/>
              <a:t>Очистка берегов рек и озер от</a:t>
            </a:r>
          </a:p>
          <a:p>
            <a:r>
              <a:rPr lang="ru-RU" sz="3200" dirty="0" smtClean="0"/>
              <a:t> антропогенного мусора</a:t>
            </a:r>
            <a:endParaRPr lang="ru-RU" sz="3200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3357048" cy="251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G\ПЕДАГОГИ\Петрова\Фото\Attachments_ku-kuwe4ki@mail.ru_2019-10-23_17-24-50\IMG-20190921-WA0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1552" y="1196752"/>
            <a:ext cx="4032448" cy="3024336"/>
          </a:xfrm>
          <a:prstGeom prst="rect">
            <a:avLst/>
          </a:prstGeom>
          <a:noFill/>
        </p:spPr>
      </p:pic>
      <p:pic>
        <p:nvPicPr>
          <p:cNvPr id="3075" name="Picture 3" descr="D:\G\ПЕДАГОГИ\Петрова\Фото\Attachments_ku-kuwe4ki@mail.ru_2019-10-23_17-24-50\IMG-20190921-WA0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988840"/>
            <a:ext cx="4176464" cy="3132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42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100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0"/>
            <a:ext cx="9137104" cy="685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18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636912"/>
            <a:ext cx="4746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800" dirty="0" smtClean="0">
                <a:latin typeface="Comic Sans MS" panose="030F0702030302020204" pitchFamily="66" charset="0"/>
              </a:rPr>
              <a:t>Озеленение территории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D:\_Пользователь\Desktop\С Телефона\Media\WhatsApp Images\IMG-20181020-WA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632010" cy="34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_Пользователь\Desktop\С Телефона\Media\WhatsApp Images\IMG-20181020-WA0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3251916" cy="243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_Пользователь\Desktop\С Телефона\Media\WhatsApp Images\Sent\IMG-20181020-WA0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2492109" cy="336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E:\DCIM\P91018-1229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924944"/>
            <a:ext cx="2464242" cy="3285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5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E:\DCIM\P90928-102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2821" cy="690211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Событийное </a:t>
            </a:r>
            <a:r>
              <a:rPr 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волонтерство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5085184"/>
            <a:ext cx="6354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800" dirty="0" smtClean="0">
                <a:solidFill>
                  <a:schemeClr val="bg1"/>
                </a:solidFill>
              </a:rPr>
              <a:t>помощь в организации и проведении </a:t>
            </a:r>
          </a:p>
          <a:p>
            <a:pPr marL="285750" indent="-285750"/>
            <a:r>
              <a:rPr lang="ru-RU" sz="2800" dirty="0" smtClean="0">
                <a:solidFill>
                  <a:schemeClr val="bg1"/>
                </a:solidFill>
              </a:rPr>
              <a:t>различных мероприятий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E:\DCIM\P91014-123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5047207" cy="2839054"/>
          </a:xfrm>
          <a:prstGeom prst="rect">
            <a:avLst/>
          </a:prstGeom>
          <a:noFill/>
        </p:spPr>
      </p:pic>
      <p:pic>
        <p:nvPicPr>
          <p:cNvPr id="2051" name="Picture 3" descr="E:\WhatsApp\Media\WhatsApp Images\Sent\IMG-20190901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449" y="3933056"/>
            <a:ext cx="3587551" cy="2690664"/>
          </a:xfrm>
          <a:prstGeom prst="rect">
            <a:avLst/>
          </a:prstGeom>
          <a:noFill/>
        </p:spPr>
      </p:pic>
      <p:pic>
        <p:nvPicPr>
          <p:cNvPr id="2052" name="Picture 4" descr="E:\WhatsApp\Media\WhatsApp Images\Sent\IMG-20190901-WA0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149080"/>
            <a:ext cx="3323861" cy="2492896"/>
          </a:xfrm>
          <a:prstGeom prst="rect">
            <a:avLst/>
          </a:prstGeom>
          <a:noFill/>
        </p:spPr>
      </p:pic>
      <p:pic>
        <p:nvPicPr>
          <p:cNvPr id="2053" name="Picture 5" descr="E:\WhatsApp\Media\WhatsApp Images\Sent\IMG-20190921-WA01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124744"/>
            <a:ext cx="3299520" cy="2474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28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allcoo.net/nature/SZ_206_Entironment_01_Green_Earth_Photo_manipulation/wallpapers/1680x1050/Photo%20manipulation%20of%2001_Human%20and%20Green%20061_Greeny_Na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E:\DCIM\P91018-0959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1028" name="Picture 4" descr="E:\DCIM\Фото телефона\P90426-1009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72144"/>
            <a:ext cx="3814392" cy="5085856"/>
          </a:xfrm>
          <a:prstGeom prst="rect">
            <a:avLst/>
          </a:prstGeom>
          <a:noFill/>
        </p:spPr>
      </p:pic>
      <p:pic>
        <p:nvPicPr>
          <p:cNvPr id="1029" name="Picture 5" descr="E:\DCIM\Фото телефона\P90622-10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0"/>
            <a:ext cx="4703167" cy="3527376"/>
          </a:xfrm>
          <a:prstGeom prst="rect">
            <a:avLst/>
          </a:prstGeom>
          <a:noFill/>
        </p:spPr>
      </p:pic>
      <p:pic>
        <p:nvPicPr>
          <p:cNvPr id="1030" name="Picture 6" descr="E:\DCIM\Фото телефона\P90901-1058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32656"/>
            <a:ext cx="3669699" cy="27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52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75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46</cp:revision>
  <dcterms:created xsi:type="dcterms:W3CDTF">2019-09-27T15:40:02Z</dcterms:created>
  <dcterms:modified xsi:type="dcterms:W3CDTF">2020-05-30T20:16:28Z</dcterms:modified>
</cp:coreProperties>
</file>