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44E929-5379-40F8-9D9E-8C850722C7C2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466E6CA-CB25-40BD-89D8-C0D4D3FE887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Р\Desktop\вол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291803" cy="533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Р\Downloads\photo_5380073402058011986_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929485" cy="6319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Всероссийская акция 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err="1" smtClean="0"/>
              <a:t>Экодежурный</a:t>
            </a:r>
            <a:r>
              <a:rPr lang="ru-RU" sz="3200" dirty="0" smtClean="0"/>
              <a:t> по стране»</a:t>
            </a:r>
            <a:endParaRPr lang="ru-RU" sz="3200" dirty="0"/>
          </a:p>
        </p:txBody>
      </p:sp>
      <p:pic>
        <p:nvPicPr>
          <p:cNvPr id="8194" name="Picture 2" descr="C:\Users\ВР\Downloads\photo_5380073402058011985_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786478" cy="543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Всероссийская акция </a:t>
            </a:r>
            <a:br>
              <a:rPr lang="ru-RU" sz="3200" dirty="0" smtClean="0"/>
            </a:br>
            <a:r>
              <a:rPr lang="ru-RU" sz="3200" dirty="0" smtClean="0"/>
              <a:t>«Георгиевская ленточка»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ВР\Downloads\photo_5380073402058011977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3223140" cy="4297520"/>
          </a:xfrm>
          <a:prstGeom prst="rect">
            <a:avLst/>
          </a:prstGeom>
          <a:noFill/>
        </p:spPr>
      </p:pic>
      <p:pic>
        <p:nvPicPr>
          <p:cNvPr id="9219" name="Picture 3" descr="C:\Users\ВР\Downloads\photo_5380073402058011976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643050"/>
            <a:ext cx="2839661" cy="3786214"/>
          </a:xfrm>
          <a:prstGeom prst="rect">
            <a:avLst/>
          </a:prstGeom>
          <a:noFill/>
        </p:spPr>
      </p:pic>
      <p:pic>
        <p:nvPicPr>
          <p:cNvPr id="9220" name="Picture 4" descr="C:\Users\ВР\Downloads\photo_5380073402058011978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635113"/>
            <a:ext cx="2857520" cy="5080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«Обелиск»</a:t>
            </a:r>
            <a:endParaRPr lang="ru-RU" dirty="0"/>
          </a:p>
        </p:txBody>
      </p:sp>
      <p:pic>
        <p:nvPicPr>
          <p:cNvPr id="10244" name="Picture 4" descr="C:\Users\ВР\Downloads\photo_5380073402058011981_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5100" y="1730119"/>
            <a:ext cx="7499350" cy="4235961"/>
          </a:xfrm>
          <a:prstGeom prst="rect">
            <a:avLst/>
          </a:prstGeom>
          <a:noFill/>
        </p:spPr>
      </p:pic>
      <p:pic>
        <p:nvPicPr>
          <p:cNvPr id="10243" name="Picture 3" descr="C:\Users\ВР\Downloads\photo_5380073402058011984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214422"/>
            <a:ext cx="505895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Отряд волонтеров при МБОУ </a:t>
            </a:r>
            <a:r>
              <a:rPr lang="ru-RU" dirty="0" err="1"/>
              <a:t>Красненской</a:t>
            </a:r>
            <a:r>
              <a:rPr lang="ru-RU" dirty="0"/>
              <a:t> СОШ создан с целью обеспечения условий для развития и реализации организаторского, творческого и интеллектуального потенциала социально активных учащихся. </a:t>
            </a:r>
            <a:endParaRPr lang="ru-RU" dirty="0" smtClean="0"/>
          </a:p>
          <a:p>
            <a:r>
              <a:rPr lang="ru-RU" dirty="0" smtClean="0"/>
              <a:t>Волонтерский </a:t>
            </a:r>
            <a:r>
              <a:rPr lang="ru-RU" dirty="0"/>
              <a:t>отряд «Чемодан добрых дел » МБОУ </a:t>
            </a:r>
            <a:r>
              <a:rPr lang="ru-RU" dirty="0" err="1"/>
              <a:t>Красненской</a:t>
            </a:r>
            <a:r>
              <a:rPr lang="ru-RU" dirty="0"/>
              <a:t> СОШ создан </a:t>
            </a:r>
            <a:r>
              <a:rPr lang="ru-RU" dirty="0" smtClean="0"/>
              <a:t>1 сентября 2015 года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Основными задачами являются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поддержка </a:t>
            </a:r>
            <a:r>
              <a:rPr lang="ru-RU" dirty="0"/>
              <a:t>ученических инициатив;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содействие всестороннему развитию учащихся, формированию у них активной жизненной позиции;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расширение сферы </a:t>
            </a:r>
            <a:r>
              <a:rPr lang="ru-RU" dirty="0" err="1"/>
              <a:t>внеучебной</a:t>
            </a:r>
            <a:r>
              <a:rPr lang="ru-RU" dirty="0"/>
              <a:t> деятельности и вторичной занятости учащихся; </a:t>
            </a:r>
            <a:endParaRPr lang="ru-RU" dirty="0" smtClean="0"/>
          </a:p>
          <a:p>
            <a:r>
              <a:rPr lang="ru-RU" dirty="0" smtClean="0"/>
              <a:t>вовлечение </a:t>
            </a:r>
            <a:r>
              <a:rPr lang="ru-RU" dirty="0"/>
              <a:t>учащихся в проекты, связанные с оказанием конкретной помощи социально незащищенным слоям населения, охраной окружающей среды и др.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Основные направления работы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7786742" cy="6072206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1200" b="1" dirty="0" smtClean="0"/>
              <a:t>1. </a:t>
            </a:r>
            <a:r>
              <a:rPr lang="ru-RU" sz="1100" b="1" dirty="0" smtClean="0"/>
              <a:t>Поддержка </a:t>
            </a:r>
            <a:r>
              <a:rPr lang="ru-RU" sz="1100" b="1" dirty="0"/>
              <a:t>различных социальных категорий населения: </a:t>
            </a:r>
            <a:endParaRPr lang="ru-RU" sz="1100" b="1" dirty="0" smtClean="0"/>
          </a:p>
          <a:p>
            <a:pPr marL="514350" indent="-514350">
              <a:buNone/>
            </a:pPr>
            <a:r>
              <a:rPr lang="ru-RU" sz="1100" dirty="0" smtClean="0"/>
              <a:t>помощь </a:t>
            </a:r>
            <a:r>
              <a:rPr lang="ru-RU" sz="1100" dirty="0"/>
              <a:t>семьям ветеранов войны и труда; - помощь инвалидам и пенсионерам;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dirty="0" smtClean="0"/>
              <a:t>- </a:t>
            </a:r>
            <a:r>
              <a:rPr lang="ru-RU" sz="1100" dirty="0"/>
              <a:t>помощь семьям мобилизованных и участников СВО;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dirty="0" smtClean="0"/>
              <a:t>- </a:t>
            </a:r>
            <a:r>
              <a:rPr lang="ru-RU" sz="1100" dirty="0"/>
              <a:t>гуманитарная помощь участникам СВО;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dirty="0" smtClean="0"/>
              <a:t>гуманитарная </a:t>
            </a:r>
            <a:r>
              <a:rPr lang="ru-RU" sz="1100" dirty="0"/>
              <a:t>помощь семьям, находящимся в трудной жизненной ситуации;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dirty="0" smtClean="0"/>
              <a:t>-</a:t>
            </a:r>
            <a:r>
              <a:rPr lang="ru-RU" sz="1100" dirty="0"/>
              <a:t>посещение с творческими концертами ЦСО Багаевского района.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b="1" dirty="0" smtClean="0"/>
              <a:t>2</a:t>
            </a:r>
            <a:r>
              <a:rPr lang="ru-RU" sz="1100" b="1" dirty="0"/>
              <a:t>. Гражданско-патриотическое направление: </a:t>
            </a:r>
            <a:endParaRPr lang="ru-RU" sz="1100" b="1" dirty="0" smtClean="0"/>
          </a:p>
          <a:p>
            <a:pPr marL="514350" indent="-514350">
              <a:buNone/>
            </a:pPr>
            <a:r>
              <a:rPr lang="ru-RU" sz="1100" dirty="0" smtClean="0"/>
              <a:t>-благоустройство </a:t>
            </a:r>
            <a:r>
              <a:rPr lang="ru-RU" sz="1100" dirty="0"/>
              <a:t>памятных мест, а также забота о заброшенных могилах ветеранов войны;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dirty="0" smtClean="0"/>
              <a:t>- </a:t>
            </a:r>
            <a:r>
              <a:rPr lang="ru-RU" sz="1100" dirty="0"/>
              <a:t>плетение маскировочных сетей</a:t>
            </a:r>
            <a:r>
              <a:rPr lang="ru-RU" sz="1100" dirty="0" smtClean="0"/>
              <a:t>;</a:t>
            </a:r>
          </a:p>
          <a:p>
            <a:pPr marL="514350" indent="-514350">
              <a:buNone/>
            </a:pPr>
            <a:r>
              <a:rPr lang="ru-RU" sz="1100" dirty="0" smtClean="0"/>
              <a:t> </a:t>
            </a:r>
            <a:r>
              <a:rPr lang="ru-RU" sz="1100" dirty="0"/>
              <a:t>-изготовление окопных свечей;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dirty="0" smtClean="0"/>
              <a:t>-</a:t>
            </a:r>
            <a:r>
              <a:rPr lang="ru-RU" sz="1100" dirty="0"/>
              <a:t>проведение акций и мероприятий.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b="1" dirty="0" smtClean="0"/>
              <a:t>3</a:t>
            </a:r>
            <a:r>
              <a:rPr lang="ru-RU" sz="1100" b="1" dirty="0"/>
              <a:t>. Экологическое направление</a:t>
            </a:r>
            <a:r>
              <a:rPr lang="ru-RU" sz="1100" b="1" dirty="0" smtClean="0"/>
              <a:t>:</a:t>
            </a:r>
          </a:p>
          <a:p>
            <a:pPr marL="514350" indent="-514350">
              <a:buNone/>
            </a:pPr>
            <a:r>
              <a:rPr lang="ru-RU" sz="1100" dirty="0" smtClean="0"/>
              <a:t> </a:t>
            </a:r>
            <a:r>
              <a:rPr lang="ru-RU" sz="1100" dirty="0"/>
              <a:t>- благоустройство территории школы</a:t>
            </a:r>
            <a:r>
              <a:rPr lang="ru-RU" sz="1100" dirty="0" smtClean="0"/>
              <a:t>;</a:t>
            </a:r>
          </a:p>
          <a:p>
            <a:pPr marL="514350" indent="-514350">
              <a:buNone/>
            </a:pPr>
            <a:r>
              <a:rPr lang="ru-RU" sz="1100" dirty="0" smtClean="0"/>
              <a:t> </a:t>
            </a:r>
            <a:r>
              <a:rPr lang="ru-RU" sz="1100" dirty="0"/>
              <a:t>-экологические акции.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b="1" dirty="0" smtClean="0"/>
              <a:t>4</a:t>
            </a:r>
            <a:r>
              <a:rPr lang="ru-RU" sz="1100" b="1" dirty="0"/>
              <a:t>. Пропаганда здорового образа жизни: </a:t>
            </a:r>
            <a:endParaRPr lang="ru-RU" sz="1100" b="1" dirty="0" smtClean="0"/>
          </a:p>
          <a:p>
            <a:pPr marL="514350" indent="-514350">
              <a:buNone/>
            </a:pPr>
            <a:r>
              <a:rPr lang="ru-RU" sz="1100" dirty="0" smtClean="0"/>
              <a:t>- </a:t>
            </a:r>
            <a:r>
              <a:rPr lang="ru-RU" sz="1100" dirty="0"/>
              <a:t>подготовка волонтеров к взаимодействию с подростками группы риска,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dirty="0" smtClean="0"/>
              <a:t>- </a:t>
            </a:r>
            <a:r>
              <a:rPr lang="ru-RU" sz="1100" dirty="0"/>
              <a:t>выпуск информационных листовок, буклетов по здоровому образу </a:t>
            </a:r>
            <a:r>
              <a:rPr lang="ru-RU" sz="1100" dirty="0" smtClean="0"/>
              <a:t>жизни</a:t>
            </a:r>
          </a:p>
          <a:p>
            <a:pPr marL="514350" indent="-514350">
              <a:buNone/>
            </a:pPr>
            <a:r>
              <a:rPr lang="ru-RU" sz="1100" dirty="0" smtClean="0"/>
              <a:t> </a:t>
            </a:r>
            <a:r>
              <a:rPr lang="ru-RU" sz="1100" dirty="0"/>
              <a:t>- проведение всевозможных акций и мероприятий по пропаганде </a:t>
            </a:r>
            <a:r>
              <a:rPr lang="ru-RU" sz="1100" dirty="0" smtClean="0"/>
              <a:t>ЗОЖ</a:t>
            </a:r>
          </a:p>
          <a:p>
            <a:pPr marL="514350" indent="-514350">
              <a:buNone/>
            </a:pPr>
            <a:r>
              <a:rPr lang="ru-RU" sz="1100" b="1" dirty="0" smtClean="0"/>
              <a:t> </a:t>
            </a:r>
            <a:r>
              <a:rPr lang="ru-RU" sz="1100" b="1" dirty="0"/>
              <a:t>5. Работа в Школьной службе примирения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dirty="0" smtClean="0"/>
              <a:t>-</a:t>
            </a:r>
            <a:r>
              <a:rPr lang="ru-RU" sz="1100" dirty="0"/>
              <a:t>защита личностных прав каждого учащегося школы;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dirty="0" smtClean="0"/>
              <a:t>- </a:t>
            </a:r>
            <a:r>
              <a:rPr lang="ru-RU" sz="1100" dirty="0"/>
              <a:t>пропаганда толерантности, доброго, уважительного отношения к окружающим</a:t>
            </a:r>
            <a:r>
              <a:rPr lang="ru-RU" sz="1100" dirty="0" smtClean="0"/>
              <a:t>;</a:t>
            </a:r>
          </a:p>
          <a:p>
            <a:pPr marL="514350" indent="-514350">
              <a:buNone/>
            </a:pPr>
            <a:r>
              <a:rPr lang="ru-RU" sz="1100" dirty="0" smtClean="0"/>
              <a:t> </a:t>
            </a:r>
            <a:r>
              <a:rPr lang="ru-RU" sz="1100" dirty="0"/>
              <a:t>- умение разрешать конфликты не насильственным путем</a:t>
            </a:r>
            <a:r>
              <a:rPr lang="ru-RU" sz="1100" dirty="0" smtClean="0"/>
              <a:t>.</a:t>
            </a:r>
          </a:p>
          <a:p>
            <a:pPr marL="514350" indent="-514350">
              <a:buNone/>
            </a:pPr>
            <a:r>
              <a:rPr lang="ru-RU" sz="1100" dirty="0" smtClean="0"/>
              <a:t> </a:t>
            </a:r>
            <a:r>
              <a:rPr lang="ru-RU" sz="1100" b="1" dirty="0"/>
              <a:t>6. </a:t>
            </a:r>
            <a:r>
              <a:rPr lang="ru-RU" sz="1100" b="1" dirty="0" err="1"/>
              <a:t>Медийное</a:t>
            </a:r>
            <a:r>
              <a:rPr lang="ru-RU" sz="1100" b="1" dirty="0"/>
              <a:t> направление </a:t>
            </a:r>
            <a:endParaRPr lang="ru-RU" sz="1100" b="1" dirty="0" smtClean="0"/>
          </a:p>
          <a:p>
            <a:pPr marL="514350" indent="-514350">
              <a:buNone/>
            </a:pPr>
            <a:r>
              <a:rPr lang="ru-RU" sz="1100" dirty="0" smtClean="0"/>
              <a:t>- </a:t>
            </a:r>
            <a:r>
              <a:rPr lang="ru-RU" sz="1100" dirty="0"/>
              <a:t>освещение мероприятий в школьной группе в ВК </a:t>
            </a:r>
            <a:endParaRPr lang="ru-RU" sz="1100" dirty="0" smtClean="0"/>
          </a:p>
          <a:p>
            <a:pPr marL="514350" indent="-514350">
              <a:buNone/>
            </a:pPr>
            <a:r>
              <a:rPr lang="ru-RU" sz="1100" dirty="0" smtClean="0"/>
              <a:t>- </a:t>
            </a:r>
            <a:r>
              <a:rPr lang="ru-RU" sz="1100" dirty="0" err="1"/>
              <a:t>медийное</a:t>
            </a:r>
            <a:r>
              <a:rPr lang="ru-RU" sz="1100" dirty="0"/>
              <a:t> сопровождение всех мероприятий, проводимых в школе и за её пределами при участии учащихся нашей школы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ВР\Downloads\photo_5380073402058011983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357562"/>
            <a:ext cx="5921388" cy="3330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добрые дела…</a:t>
            </a:r>
            <a:endParaRPr lang="ru-RU" dirty="0"/>
          </a:p>
        </p:txBody>
      </p:sp>
      <p:pic>
        <p:nvPicPr>
          <p:cNvPr id="2054" name="Picture 6" descr="C:\Users\ВР\Desktop\ыпаыук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064922" cy="2286016"/>
          </a:xfrm>
          <a:prstGeom prst="rect">
            <a:avLst/>
          </a:prstGeom>
          <a:noFill/>
        </p:spPr>
      </p:pic>
      <p:pic>
        <p:nvPicPr>
          <p:cNvPr id="2050" name="Picture 2" descr="C:\Users\ВР\Desktop\ыпаыу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206750" cy="1803400"/>
          </a:xfrm>
          <a:prstGeom prst="rect">
            <a:avLst/>
          </a:prstGeom>
          <a:noFill/>
        </p:spPr>
      </p:pic>
      <p:pic>
        <p:nvPicPr>
          <p:cNvPr id="2051" name="Picture 3" descr="C:\Users\ВР\Desktop\кецу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00174"/>
            <a:ext cx="393789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Р\Downloads\photo_5380073402058011982_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6461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Поздравление детей войны и ветеранов труда с Днем Пожилого человека</a:t>
            </a:r>
            <a:endParaRPr lang="ru-RU" sz="3200" dirty="0"/>
          </a:p>
        </p:txBody>
      </p:sp>
      <p:pic>
        <p:nvPicPr>
          <p:cNvPr id="4098" name="Picture 2" descr="C:\Users\ВР\Downloads\photo_5380073402058011980_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Поздравление детей войны и ветеранов труда с Днем Пожилого человека</a:t>
            </a:r>
            <a:endParaRPr lang="ru-RU" sz="3200" dirty="0"/>
          </a:p>
        </p:txBody>
      </p:sp>
      <p:pic>
        <p:nvPicPr>
          <p:cNvPr id="5122" name="Picture 2" descr="C:\Users\ВР\Downloads\photo_5380073402058011979_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1447799"/>
            <a:ext cx="5299091" cy="529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Р\Downloads\photo_5380073402058011975_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0615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334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Основными задачами являются</vt:lpstr>
      <vt:lpstr>Основные направления работы: </vt:lpstr>
      <vt:lpstr>Наши добрые дела…</vt:lpstr>
      <vt:lpstr>Слайд 6</vt:lpstr>
      <vt:lpstr>Поздравление детей войны и ветеранов труда с Днем Пожилого человека</vt:lpstr>
      <vt:lpstr>Поздравление детей войны и ветеранов труда с Днем Пожилого человека</vt:lpstr>
      <vt:lpstr>Слайд 9</vt:lpstr>
      <vt:lpstr>Слайд 10</vt:lpstr>
      <vt:lpstr>Всероссийская акция  «Экодежурный по стране»</vt:lpstr>
      <vt:lpstr>Всероссийская акция  «Георгиевская ленточка»</vt:lpstr>
      <vt:lpstr>Акция «Обелиск»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ВР</dc:creator>
  <cp:lastModifiedBy>ВР</cp:lastModifiedBy>
  <cp:revision>4</cp:revision>
  <dcterms:created xsi:type="dcterms:W3CDTF">2025-06-20T07:15:02Z</dcterms:created>
  <dcterms:modified xsi:type="dcterms:W3CDTF">2025-06-20T08:04:50Z</dcterms:modified>
</cp:coreProperties>
</file>