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7" r:id="rId3"/>
    <p:sldId id="275" r:id="rId4"/>
    <p:sldId id="265" r:id="rId5"/>
    <p:sldId id="258" r:id="rId6"/>
    <p:sldId id="269" r:id="rId7"/>
    <p:sldId id="259" r:id="rId8"/>
    <p:sldId id="260" r:id="rId9"/>
    <p:sldId id="261" r:id="rId10"/>
    <p:sldId id="262" r:id="rId11"/>
    <p:sldId id="270" r:id="rId12"/>
    <p:sldId id="271" r:id="rId13"/>
    <p:sldId id="266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A1FE84D-CEDF-4F88-A40C-DFE12E0D1204}" type="datetimeFigureOut">
              <a:rPr lang="ru-RU" smtClean="0"/>
              <a:pPr/>
              <a:t>24.12.2010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E725CA9D-E97C-48BF-8C2D-D889869C4E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iming>
    <p:tnLst>
      <p:par>
        <p:cTn id="1" dur="indefinite" restart="never" nodeType="tmRoot"/>
      </p:par>
    </p:tnLst>
  </p:timing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42;&#1086;&#1083;&#1086;&#1085;&#1090;&#1105;&#1088;&#1099;%20&#1052;&#1054;&#1059;%20&#1057;&#1054;&#1064;%20&#8470;7\&#1053;&#1077;&#1087;&#1086;&#1089;&#1077;&#1076;&#1099;_-_&#1071;!&#1058;&#1067;!&#1054;&#1053;!&#1054;&#1053;&#1040;!_(audiopoisk.com).mp3" TargetMode="Externa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Непоседы_-_Я!ТЫ!ОН!ОНА!_(audiopoisk.com)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19600" y="4016375"/>
            <a:ext cx="304800" cy="304800"/>
          </a:xfrm>
          <a:prstGeom prst="rect">
            <a:avLst/>
          </a:prstGeom>
        </p:spPr>
      </p:pic>
      <p:pic>
        <p:nvPicPr>
          <p:cNvPr id="4" name="Picture 5" descr="DSC_104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763688" y="1628800"/>
            <a:ext cx="5808450" cy="42473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Добровольческое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движение 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волонтёров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МОУ СОШ №7</a:t>
            </a:r>
          </a:p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«МЫ»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6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фото акции ПДД 19.11.2010\S63033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271" y="5288340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«Водитель, будь внимательным!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DSC020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PB25004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11.05.2010\P50600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55576" y="5934670"/>
            <a:ext cx="77719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«Наши ветераны»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11.05.2010\P5060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11.05.2010\P50600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11.05.2010\P50700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132856"/>
            <a:ext cx="84689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Кто если не , мы?</a:t>
            </a:r>
            <a:endParaRPr lang="ru-RU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GP10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18773" y="1844824"/>
            <a:ext cx="9025227" cy="240065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Чтоб сияли везде и всегда </a:t>
            </a:r>
          </a:p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радугой яркой наши </a:t>
            </a:r>
          </a:p>
          <a:p>
            <a:pPr algn="ctr"/>
            <a:r>
              <a:rPr lang="ru-RU" sz="5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дела!</a:t>
            </a:r>
            <a:endParaRPr lang="ru-RU" sz="5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E:\11.05.2010\P50700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29784" cy="7072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9838" y="980728"/>
            <a:ext cx="8884162" cy="507831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buFont typeface="Wingdings" pitchFamily="2" charset="2"/>
              <a:buChar char="ü"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Школа – цветущий сад</a:t>
            </a:r>
          </a:p>
          <a:p>
            <a:pPr algn="ctr">
              <a:buFont typeface="Wingdings" pitchFamily="2" charset="2"/>
              <a:buChar char="ü"/>
            </a:pPr>
            <a:endParaRPr lang="ru-RU" sz="54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Дорога без травм</a:t>
            </a:r>
          </a:p>
          <a:p>
            <a:pPr algn="ctr">
              <a:buFont typeface="Wingdings" pitchFamily="2" charset="2"/>
              <a:buChar char="ü"/>
            </a:pPr>
            <a:endParaRPr lang="ru-RU" sz="5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buFont typeface="Wingdings" pitchFamily="2" charset="2"/>
              <a:buChar char="ü"/>
            </a:pP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Старшему поколению </a:t>
            </a:r>
          </a:p>
          <a:p>
            <a:pPr algn="ctr"/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– наша забота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рисунки\Месячник Здоровья\День Здоровья\День Здоровья 01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3068" y="6088559"/>
            <a:ext cx="901400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Сохраним природу Ставрополья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29.10.2010\PA2200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95536" y="5288340"/>
            <a:ext cx="83187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«Здесь должно быть дерево»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рисунки\07.04.2009\PC210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-534483" y="1118658"/>
            <a:ext cx="5711956" cy="428396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D:\Мои рисунки\07.04.2009\PC2100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3968934" y="1115743"/>
            <a:ext cx="5688632" cy="426647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534561"/>
            <a:ext cx="896448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«Школа – цветущий сад»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29.10.2010\PA2200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95536" y="5288340"/>
            <a:ext cx="831875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«Здесь должно быть дерево»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фото акции ПДД 19.11.2010\S6303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-75640" y="5288340"/>
            <a:ext cx="9219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«Водитель, будь внимательным!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фото акции ПДД 19.11.2010\S63033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84271" y="5288340"/>
            <a:ext cx="869981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Акция </a:t>
            </a:r>
          </a:p>
          <a:p>
            <a:pPr algn="ctr"/>
            <a:r>
              <a:rPr lang="ru-RU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«Водитель, будь внимательным!</a:t>
            </a:r>
            <a:endParaRPr lang="ru-RU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108</TotalTime>
  <Words>88</Words>
  <Application>Microsoft Office PowerPoint</Application>
  <PresentationFormat>Экран (4:3)</PresentationFormat>
  <Paragraphs>29</Paragraphs>
  <Slides>16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Яркая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Натусик</dc:creator>
  <cp:lastModifiedBy>Учитель</cp:lastModifiedBy>
  <cp:revision>17</cp:revision>
  <dcterms:created xsi:type="dcterms:W3CDTF">2010-12-20T05:04:34Z</dcterms:created>
  <dcterms:modified xsi:type="dcterms:W3CDTF">2010-12-24T05:19:59Z</dcterms:modified>
</cp:coreProperties>
</file>