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E3C"/>
    <a:srgbClr val="2788C5"/>
    <a:srgbClr val="273490"/>
    <a:srgbClr val="112E4C"/>
    <a:srgbClr val="605AD6"/>
    <a:srgbClr val="547BFE"/>
    <a:srgbClr val="587384"/>
    <a:srgbClr val="F07877"/>
    <a:srgbClr val="00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7" autoAdjust="0"/>
    <p:restoredTop sz="94660"/>
  </p:normalViewPr>
  <p:slideViewPr>
    <p:cSldViewPr snapToGrid="0">
      <p:cViewPr>
        <p:scale>
          <a:sx n="47" d="100"/>
          <a:sy n="47" d="100"/>
        </p:scale>
        <p:origin x="1256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5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3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2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0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5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3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7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CD353-3C18-3249-9576-5E0AFA242F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7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9d/8p_f2nzd3b1cr8jv_42z2vjc0000gn/T/com.microsoft.Word/WebArchiveCopyPasteTempFiles/%3fhttps%253A%252F%252Fvk.com%252Frdsh_lipetskobl&amp;4&amp;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640" y="5589301"/>
            <a:ext cx="6984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altLang="en-US" sz="2800" i="1" dirty="0" err="1">
                <a:solidFill>
                  <a:srgbClr val="002060"/>
                </a:solidFill>
                <a:latin typeface="Georgia" panose="02040502050405020303" pitchFamily="18" charset="0"/>
              </a:rPr>
              <a:t>Зеленов</a:t>
            </a:r>
            <a:r>
              <a:rPr lang="ru-RU" alt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  Данила </a:t>
            </a:r>
          </a:p>
          <a:p>
            <a:pPr algn="r">
              <a:defRPr/>
            </a:pPr>
            <a:r>
              <a:rPr lang="ru-RU" alt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МБОУ гимназия № 12 города Липецка</a:t>
            </a:r>
            <a:endParaRPr lang="en-US" altLang="en-US" sz="28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216">
            <a:off x="481515" y="835649"/>
            <a:ext cx="12862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Georgia" panose="02040502050405020303" pitchFamily="18" charset="0"/>
              </a:rPr>
              <a:t>Городской конкурс лидеров ученического самоуправления 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b="1" i="1" dirty="0">
                <a:latin typeface="Georgia" panose="02040502050405020303" pitchFamily="18" charset="0"/>
              </a:rPr>
              <a:t>«Лидер </a:t>
            </a:r>
            <a:r>
              <a:rPr lang="en-US" b="1" i="1" dirty="0">
                <a:latin typeface="Georgia" panose="02040502050405020303" pitchFamily="18" charset="0"/>
              </a:rPr>
              <a:t>XXI</a:t>
            </a:r>
            <a:r>
              <a:rPr lang="ru-RU" b="1" i="1" dirty="0">
                <a:latin typeface="Georgia" panose="02040502050405020303" pitchFamily="18" charset="0"/>
              </a:rPr>
              <a:t> века»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b="1" i="1" dirty="0">
                <a:latin typeface="Georgia" panose="02040502050405020303" pitchFamily="18" charset="0"/>
              </a:rPr>
              <a:t> «Формула лидерства»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1763" y="3165121"/>
            <a:ext cx="57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i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PRO </a:t>
            </a:r>
            <a:r>
              <a:rPr lang="ru-RU" altLang="en-US" sz="4000" b="1" i="1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пресс-центр</a:t>
            </a:r>
            <a:endParaRPr lang="ru-RU" sz="4000" b="1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0416C9-F2E7-6F4F-9394-E36CE0529C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2287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386573-FD3E-CA4B-BBB0-23E547066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1" y="1838380"/>
            <a:ext cx="4874629" cy="305634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C6478A-DA31-3049-BF0F-29F9FBB0A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44" y="3802270"/>
            <a:ext cx="3986496" cy="24884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E6C05A-963A-D843-B5EB-2063A8015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64" y="1314287"/>
            <a:ext cx="5090196" cy="286449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787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45AAA3-6598-1A4E-8201-A05FE65D1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0" y="1543843"/>
            <a:ext cx="2838649" cy="48688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CEB40A-96F6-F841-9A22-851AD8FC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97" y="1543843"/>
            <a:ext cx="3793097" cy="48688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665CE1-F85A-7148-8859-516EF6249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18" y="1543843"/>
            <a:ext cx="3221931" cy="48688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699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BB0053-954B-A944-A6A4-ADAF8E337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0" y="2433930"/>
            <a:ext cx="4384415" cy="328856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AF16FD-C340-8E4E-A669-C958EB0D7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54" y="1026473"/>
            <a:ext cx="2947647" cy="523985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6BA983-6E00-274A-B474-3B4ED1DFB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70" y="1509488"/>
            <a:ext cx="2947647" cy="521228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601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7FF009-057F-9E45-81B9-A57741557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40" y="780097"/>
            <a:ext cx="9420120" cy="52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2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F7C215EE-5EB0-B44F-99DC-E8A35D18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95" y="973352"/>
            <a:ext cx="6357409" cy="531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3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A3A052-53F5-7D4B-9F76-DDB45982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668" l="5375" r="91000">
                        <a14:foregroundMark x1="31125" y1="28782" x2="15375" y2="29520"/>
                        <a14:foregroundMark x1="17625" y1="28782" x2="23250" y2="28782"/>
                        <a14:foregroundMark x1="23250" y1="28782" x2="10500" y2="30443"/>
                        <a14:foregroundMark x1="10500" y1="30443" x2="6375" y2="35978"/>
                        <a14:foregroundMark x1="6375" y1="35978" x2="6875" y2="46494"/>
                        <a14:foregroundMark x1="6875" y1="46494" x2="8500" y2="53321"/>
                        <a14:foregroundMark x1="8500" y1="53321" x2="8875" y2="60517"/>
                        <a14:foregroundMark x1="8875" y1="60517" x2="10500" y2="67159"/>
                        <a14:foregroundMark x1="10500" y1="67159" x2="10500" y2="66605"/>
                        <a14:foregroundMark x1="51625" y1="25277" x2="63250" y2="23063"/>
                        <a14:foregroundMark x1="63250" y1="23063" x2="53875" y2="22694"/>
                        <a14:foregroundMark x1="53875" y1="22694" x2="73125" y2="26199"/>
                        <a14:foregroundMark x1="73125" y1="26199" x2="51875" y2="24354"/>
                        <a14:foregroundMark x1="51875" y1="24354" x2="55125" y2="23985"/>
                        <a14:foregroundMark x1="78625" y1="33579" x2="83875" y2="35240"/>
                        <a14:foregroundMark x1="83875" y1="35240" x2="81500" y2="32841"/>
                        <a14:foregroundMark x1="85875" y1="32472" x2="88000" y2="33026"/>
                        <a14:foregroundMark x1="86500" y1="68450" x2="87500" y2="65683"/>
                        <a14:foregroundMark x1="86125" y1="80996" x2="91000" y2="80627"/>
                        <a14:foregroundMark x1="91000" y1="80627" x2="91000" y2="80627"/>
                        <a14:foregroundMark x1="90375" y1="80996" x2="86125" y2="71218"/>
                        <a14:foregroundMark x1="89875" y1="34502" x2="87625" y2="63469"/>
                        <a14:foregroundMark x1="87875" y1="63838" x2="88375" y2="60886"/>
                        <a14:foregroundMark x1="88375" y1="60148" x2="88250" y2="59963"/>
                        <a14:foregroundMark x1="88375" y1="59225" x2="88500" y2="55720"/>
                        <a14:foregroundMark x1="88625" y1="54797" x2="88625" y2="49631"/>
                        <a14:foregroundMark x1="88875" y1="52768" x2="90500" y2="35424"/>
                        <a14:foregroundMark x1="5375" y1="28782" x2="5875" y2="3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74" y="1097280"/>
            <a:ext cx="8358440" cy="566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4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B0A1030-DB1B-EA43-B878-EAB0C069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476">
            <a:off x="6235909" y="2743487"/>
            <a:ext cx="5343137" cy="34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3F1E9B69-56E8-E143-9247-5C935D0B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083">
            <a:off x="556591" y="1732346"/>
            <a:ext cx="5864898" cy="37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9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073E7FA4-6FF5-D440-B95D-6128D6D3C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 t="29798" r="22439" b="31966"/>
          <a:stretch/>
        </p:blipFill>
        <p:spPr bwMode="auto">
          <a:xfrm>
            <a:off x="1080847" y="1331657"/>
            <a:ext cx="4568445" cy="16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513BBF7D-9914-4D4F-A927-26EE2C7A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34" y="4992081"/>
            <a:ext cx="6118638" cy="17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E3220-610C-784B-9A94-A76022654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03" y="4069753"/>
            <a:ext cx="3462331" cy="244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A00E66-4368-AE4E-B994-75348BF61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43" y="2469719"/>
            <a:ext cx="71628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5FB496-12F1-8248-A4B0-BF168F24E347}"/>
              </a:ext>
            </a:extLst>
          </p:cNvPr>
          <p:cNvSpPr/>
          <p:nvPr/>
        </p:nvSpPr>
        <p:spPr>
          <a:xfrm>
            <a:off x="523460" y="1625987"/>
            <a:ext cx="1114507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Geometria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проекта:</a:t>
            </a:r>
            <a:endParaRPr lang="ru-RU" dirty="0">
              <a:latin typeface="Geometria" panose="020B0503020204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Набрать и обучить активистов  для работы в пресс-центре #РДШ48 в период с 2020 по 2021 </a:t>
            </a:r>
            <a:r>
              <a:rPr lang="ru-RU" sz="2000" dirty="0" err="1"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г.г</a:t>
            </a:r>
            <a:r>
              <a:rPr lang="ru-RU" sz="2000" dirty="0">
                <a:latin typeface="Geometria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Geometria" panose="020B0503020204020204" pitchFamily="34" charset="0"/>
              <a:ea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Geometria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 проекта:</a:t>
            </a:r>
            <a:endParaRPr lang="ru-RU" dirty="0">
              <a:latin typeface="Geometria" panose="020B0503020204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развитие и продвижение группы </a:t>
            </a:r>
            <a:r>
              <a:rPr lang="ru-RU" sz="2000" dirty="0" err="1">
                <a:latin typeface="Geometria" panose="020B0503020204020204" pitchFamily="34" charset="0"/>
                <a:ea typeface="Calibri" panose="020F0502020204030204" pitchFamily="34" charset="0"/>
              </a:rPr>
              <a:t>ВКонтакте</a:t>
            </a: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разработать программу работы пресс-центра на 2020-2021 год ;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проведение 2х наборов в редакцию ;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провести обучение активистов;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регулярно выпускать информацию о всероссийских проектах ;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придумать рубрики для группы </a:t>
            </a:r>
            <a:r>
              <a:rPr lang="ru-RU" sz="2000" dirty="0" err="1">
                <a:latin typeface="Geometria" panose="020B0503020204020204" pitchFamily="34" charset="0"/>
                <a:ea typeface="Calibri" panose="020F0502020204030204" pitchFamily="34" charset="0"/>
              </a:rPr>
              <a:t>ВКонтакте</a:t>
            </a: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разработать контент-план для ведения группы;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разработать оформление группы и рубрик;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провести конкурс с помощью которого можно повысить активность в группе;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ru-RU" sz="2000" dirty="0">
                <a:latin typeface="Geometria" panose="020B0503020204020204" pitchFamily="34" charset="0"/>
                <a:ea typeface="Calibri" panose="020F0502020204030204" pitchFamily="34" charset="0"/>
              </a:rPr>
              <a:t>проводить еженедельные собрания для участников пресс-центра. </a:t>
            </a:r>
          </a:p>
          <a:p>
            <a:r>
              <a:rPr lang="ru-RU" sz="2000" b="1" i="1" dirty="0">
                <a:solidFill>
                  <a:srgbClr val="00B050"/>
                </a:solidFill>
                <a:latin typeface="Geometria" panose="020B0503020204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Geometria" panose="020B05030202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1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E36F35-105E-684F-B008-B3343FF890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12" y="1195801"/>
            <a:ext cx="4467032" cy="511223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1AD5E6-CE6E-354D-B140-F87C30114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42" y="1474096"/>
            <a:ext cx="5035375" cy="51120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508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3E9663-B714-D743-900C-D67CED053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9" y="1252312"/>
            <a:ext cx="5685180" cy="515960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CC527DE-5D54-884A-9246-A73A8367E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228" y="2186607"/>
            <a:ext cx="15436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9C96FA19-035C-B34F-92E0-4683B9CB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2" y="2232326"/>
            <a:ext cx="3215862" cy="32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6DC600-E5C3-CA40-8586-2650191BC12A}"/>
              </a:ext>
            </a:extLst>
          </p:cNvPr>
          <p:cNvSpPr/>
          <p:nvPr/>
        </p:nvSpPr>
        <p:spPr>
          <a:xfrm>
            <a:off x="8406624" y="5448188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vk.com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rdsh_lipetskobl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96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44015-6187-274D-A6C8-55EFBB07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3" y="724765"/>
            <a:ext cx="9538854" cy="1325563"/>
          </a:xfrm>
        </p:spPr>
        <p:txBody>
          <a:bodyPr/>
          <a:lstStyle/>
          <a:p>
            <a:r>
              <a:rPr lang="ru-RU" dirty="0">
                <a:latin typeface="Geometria" panose="020B0503020204020204" pitchFamily="34" charset="0"/>
              </a:rPr>
              <a:t>Какие рубрики мы выбрали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C6DD8-6F07-0B4E-B147-1B62A7885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208847"/>
            <a:ext cx="8186530" cy="393252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ru-RU" sz="2400" b="1" i="1" dirty="0">
                <a:latin typeface="Geometria" panose="020B0503020204020204" pitchFamily="34" charset="0"/>
              </a:rPr>
              <a:t>доброе утро 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ru-RU" sz="2400" b="1" i="1" dirty="0">
                <a:latin typeface="Geometria" panose="020B0503020204020204" pitchFamily="34" charset="0"/>
              </a:rPr>
              <a:t>в мире профессий 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ru-RU" sz="2400" b="1" i="1" dirty="0">
                <a:latin typeface="Geometria" panose="020B0503020204020204" pitchFamily="34" charset="0"/>
              </a:rPr>
              <a:t>черный квадрат 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ru-RU" sz="2400" b="1" i="1" dirty="0">
                <a:latin typeface="Geometria" panose="020B0503020204020204" pitchFamily="34" charset="0"/>
              </a:rPr>
              <a:t>читай с РДШ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ru-RU" sz="2400" b="1" i="1" dirty="0">
                <a:latin typeface="Geometria" panose="020B0503020204020204" pitchFamily="34" charset="0"/>
              </a:rPr>
              <a:t>минутка истории 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ru-RU" sz="2400" b="1" i="1" dirty="0">
                <a:latin typeface="Geometria" panose="020B0503020204020204" pitchFamily="34" charset="0"/>
              </a:rPr>
              <a:t>классное радио 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ru-RU" sz="2400" b="1" i="1" dirty="0">
                <a:latin typeface="Geometria" panose="020B0503020204020204" pitchFamily="34" charset="0"/>
              </a:rPr>
              <a:t>хобби 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ru-RU" sz="2400" b="1" i="1" dirty="0">
                <a:latin typeface="Geometria" panose="020B0503020204020204" pitchFamily="34" charset="0"/>
              </a:rPr>
              <a:t>вместе со спортом 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ru-RU" sz="2400" b="1" i="1" dirty="0">
                <a:latin typeface="Geometria" panose="020B0503020204020204" pitchFamily="34" charset="0"/>
              </a:rPr>
              <a:t>история одной вещи </a:t>
            </a:r>
          </a:p>
          <a:p>
            <a:pPr lvl="0">
              <a:lnSpc>
                <a:spcPct val="100000"/>
              </a:lnSpc>
              <a:spcBef>
                <a:spcPts val="500"/>
              </a:spcBef>
            </a:pPr>
            <a:r>
              <a:rPr lang="ru-RU" sz="2400" b="1" i="1" dirty="0">
                <a:latin typeface="Geometria" panose="020B0503020204020204" pitchFamily="34" charset="0"/>
              </a:rPr>
              <a:t>топ 5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ru-RU" sz="2400" b="1" i="1" dirty="0">
              <a:latin typeface="Geometria" panose="020B0503020204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B0A998-3A12-C24A-8EDF-7BECF6B5A024}"/>
              </a:ext>
            </a:extLst>
          </p:cNvPr>
          <p:cNvSpPr/>
          <p:nvPr/>
        </p:nvSpPr>
        <p:spPr>
          <a:xfrm>
            <a:off x="5645426" y="2050328"/>
            <a:ext cx="6096000" cy="4483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Geometria" panose="020B0503020204020204" pitchFamily="34" charset="0"/>
              </a:rPr>
              <a:t>а ты бы поехал ?</a:t>
            </a: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Geometria" panose="020B0503020204020204" pitchFamily="34" charset="0"/>
              </a:rPr>
              <a:t>цифра дня </a:t>
            </a: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Geometria" panose="020B0503020204020204" pitchFamily="34" charset="0"/>
              </a:rPr>
              <a:t>мотивация </a:t>
            </a: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Geometria" panose="020B0503020204020204" pitchFamily="34" charset="0"/>
              </a:rPr>
              <a:t>неизвестное об известном</a:t>
            </a: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Geometria" panose="020B0503020204020204" pitchFamily="34" charset="0"/>
              </a:rPr>
              <a:t>лица РДШ </a:t>
            </a: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i="1" dirty="0" err="1">
                <a:latin typeface="Geometria" panose="020B0503020204020204" pitchFamily="34" charset="0"/>
              </a:rPr>
              <a:t>мемы</a:t>
            </a:r>
            <a:r>
              <a:rPr lang="ru-RU" sz="2800" b="1" i="1" dirty="0">
                <a:latin typeface="Geometria" panose="020B0503020204020204" pitchFamily="34" charset="0"/>
              </a:rPr>
              <a:t> </a:t>
            </a: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Geometria" panose="020B0503020204020204" pitchFamily="34" charset="0"/>
              </a:rPr>
              <a:t>любимое кино РДШ</a:t>
            </a: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Geometria" panose="020B0503020204020204" pitchFamily="34" charset="0"/>
              </a:rPr>
              <a:t>созвездие нашего неба</a:t>
            </a:r>
          </a:p>
          <a:p>
            <a:pPr marL="285750" lvl="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Geometria" panose="020B0503020204020204" pitchFamily="34" charset="0"/>
              </a:rPr>
              <a:t>голос региона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B5568E-8A70-6A42-947B-E49C5149C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" y="0"/>
            <a:ext cx="4104450" cy="648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423AAC-4ADE-114F-BAA0-F59F4B5B8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89000"/>
            <a:ext cx="5446370" cy="648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EF4C4A-B166-364C-B78F-1CF8976D2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61" y="73152"/>
            <a:ext cx="4126088" cy="648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D1619-EFE2-F74D-B176-B11E6E939E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4" y="-73152"/>
            <a:ext cx="6613208" cy="648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5F04CC-7712-D443-B684-60CB82116D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09" y="131076"/>
            <a:ext cx="5527307" cy="648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9DDA3A-511F-984E-97FF-8121C23A81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173" y="2295247"/>
            <a:ext cx="6115784" cy="648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37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380E1B-099C-DC4D-B011-36A41F990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8" y="1717391"/>
            <a:ext cx="10121064" cy="411863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3555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175</Words>
  <Application>Microsoft Macintosh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Geometria</vt:lpstr>
      <vt:lpstr>Georgia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рубрики мы выбрали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Microsoft Office User</cp:lastModifiedBy>
  <cp:revision>18</cp:revision>
  <dcterms:created xsi:type="dcterms:W3CDTF">2019-10-28T08:40:00Z</dcterms:created>
  <dcterms:modified xsi:type="dcterms:W3CDTF">2021-01-21T11:00:26Z</dcterms:modified>
</cp:coreProperties>
</file>