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0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5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0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2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54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61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8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14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3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87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86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6B7B2-0419-450E-BFB9-376E694EC13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1B8CB-5FC0-44BB-AEF0-9A1459470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06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98" y="1231201"/>
            <a:ext cx="4206605" cy="43955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317" y="1529931"/>
            <a:ext cx="7183684" cy="4096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8345" y="949840"/>
            <a:ext cx="6383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ОБЪЕДИНЕНИЕ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40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233" y="1019042"/>
            <a:ext cx="1174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с удовольствием участвуют в различных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мероприятиях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963" y="1689447"/>
            <a:ext cx="2704645" cy="3074863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t="9265" r="16322" b="13133"/>
          <a:stretch/>
        </p:blipFill>
        <p:spPr>
          <a:xfrm>
            <a:off x="2258030" y="2857434"/>
            <a:ext cx="3837969" cy="288775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544" y="1755863"/>
            <a:ext cx="3920068" cy="304216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19972" r="25723"/>
          <a:stretch/>
        </p:blipFill>
        <p:spPr>
          <a:xfrm>
            <a:off x="8540935" y="2678740"/>
            <a:ext cx="3237419" cy="3101193"/>
          </a:xfrm>
          <a:prstGeom prst="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02936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1793910"/>
            <a:ext cx="4310246" cy="36823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09717" y="1690561"/>
            <a:ext cx="76547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НАШ ДЕВИЗ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Люди помочь друг другу должны,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Кто это сделает, если не мы?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Мы - волонтеры великой страны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Наши дела России нужны!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4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8153"/>
            <a:ext cx="3883489" cy="33226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93206" y="1173178"/>
            <a:ext cx="82167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волонтерского объединения «Мы – россияне»: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добровольческого движения 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учреждении дополнительного образования «Центр творчества имени Г. А,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Карчевского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волонтерского объединения «Мы – россияне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    формирование позитивных установок молодого поколения на добровольческую (волонтерскую) деятельность, внедрение новых форм организации занятости детей для развития их самостоятельной деятельности;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    развитие созидательной активности детей посредством включения в добровольческую деятельность;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    развитие добровольческих программ по привлечению добровольцев (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волонетеров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 проведению социально - значимых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592945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3792" y="1213904"/>
            <a:ext cx="107924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«Мы – россияне» работает по следующим направлениям:</a:t>
            </a:r>
          </a:p>
          <a:p>
            <a:pPr marL="342900" indent="-342900" fontAlgn="base"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Ветераны и 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сторическая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добровольческая деятельность, направленная на гражданско-патриотическое воспитание и сохранение исторической памяти. Основными направлениями работы являются: благоустройство памятных мест, помощь ветеранам и взаимодействие с ветеранскими организациями, проведение Всероссийских акций в формате «Дни единых действий», волонтерское сопровождение народного шествия «Бессмертный полк» и Парада Победы и т.п.);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Событийное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(добровольческая деятельность на мероприятиях местного, регионального уровней. Оно подразумевает привлечение волонтеров к организации и проведению событий спортивного, образовательного, социального, культурного, туристического характера с целью их дальнейшей интеграции в смежные направления добровольчества, а также формирования гражданской культуры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fontAlgn="base"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(добровольческая деятельность в области защиты окружающей среды и решения экологических проблем, способствующая формированию экологической культуры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65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0304" y="1065974"/>
            <a:ext cx="12011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годы работы объединения «Мы – россияне» было проведено множество мероприятий по направлению ветераны и историческая память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3" y="2185001"/>
            <a:ext cx="3498277" cy="362133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5929"/>
          <a:stretch/>
        </p:blipFill>
        <p:spPr>
          <a:xfrm>
            <a:off x="3902299" y="2185000"/>
            <a:ext cx="4515477" cy="3508235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r="8704"/>
          <a:stretch/>
        </p:blipFill>
        <p:spPr>
          <a:xfrm>
            <a:off x="8417776" y="2041415"/>
            <a:ext cx="3551034" cy="365182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129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4"/>
            <a:ext cx="12193057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2578" y="1183714"/>
            <a:ext cx="8115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активно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 волонтерском движении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00" y="1796805"/>
            <a:ext cx="5590517" cy="424318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117" y="1796805"/>
            <a:ext cx="5828281" cy="424318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57058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280" y="755723"/>
            <a:ext cx="11874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Волонтерам очень нравится  проводить различные мероприятия для детей с ограниченными возможностями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318" t="8745" r="15730"/>
          <a:stretch/>
        </p:blipFill>
        <p:spPr>
          <a:xfrm>
            <a:off x="3481559" y="2112135"/>
            <a:ext cx="5447764" cy="37091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34" y="2034093"/>
            <a:ext cx="2700762" cy="38651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815" y="1956052"/>
            <a:ext cx="2883658" cy="386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01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2428" y="1081825"/>
            <a:ext cx="11256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всегда рады помочь в проведении веселых детских мероприятий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956" y="1684934"/>
            <a:ext cx="6005080" cy="41578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38" y="1684934"/>
            <a:ext cx="2883658" cy="41578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0196" y="1630381"/>
            <a:ext cx="2664183" cy="41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94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6263" y="1120462"/>
            <a:ext cx="11539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участвуют в подготовке и проведении военно-патриотической игры «Мобилизация»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0" y="2160233"/>
            <a:ext cx="4858933" cy="35420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240" y="2123162"/>
            <a:ext cx="3560373" cy="35420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010" y="2123162"/>
            <a:ext cx="3706689" cy="354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72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321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19</cp:revision>
  <dcterms:created xsi:type="dcterms:W3CDTF">2022-01-18T10:59:00Z</dcterms:created>
  <dcterms:modified xsi:type="dcterms:W3CDTF">2023-03-21T12:18:21Z</dcterms:modified>
</cp:coreProperties>
</file>