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2" r:id="rId5"/>
    <p:sldId id="268" r:id="rId6"/>
    <p:sldId id="269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53EE-0330-4A5C-8435-C716BDE7558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2631-BFAA-452F-BA41-D58C26CEA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33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53EE-0330-4A5C-8435-C716BDE7558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2631-BFAA-452F-BA41-D58C26CEA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4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53EE-0330-4A5C-8435-C716BDE7558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2631-BFAA-452F-BA41-D58C26CEA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54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53EE-0330-4A5C-8435-C716BDE7558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2631-BFAA-452F-BA41-D58C26CEA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22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53EE-0330-4A5C-8435-C716BDE7558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2631-BFAA-452F-BA41-D58C26CEA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859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53EE-0330-4A5C-8435-C716BDE7558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2631-BFAA-452F-BA41-D58C26CEA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4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53EE-0330-4A5C-8435-C716BDE7558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2631-BFAA-452F-BA41-D58C26CEA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31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53EE-0330-4A5C-8435-C716BDE7558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2631-BFAA-452F-BA41-D58C26CEA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5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53EE-0330-4A5C-8435-C716BDE7558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2631-BFAA-452F-BA41-D58C26CEA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34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53EE-0330-4A5C-8435-C716BDE7558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2631-BFAA-452F-BA41-D58C26CEA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6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653EE-0330-4A5C-8435-C716BDE7558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2631-BFAA-452F-BA41-D58C26CEA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3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653EE-0330-4A5C-8435-C716BDE7558B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B2631-BFAA-452F-BA41-D58C26CEA5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3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ей\Desktop\презентация\1616528401_40-p-goluboi-fon-dlya-prezentatsii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" y="0"/>
            <a:ext cx="9129760" cy="682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Волонтёрская деятельность на базе</a:t>
            </a:r>
            <a: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Муниципального </a:t>
            </a:r>
            <a:b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автономного </a:t>
            </a:r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учреждения «Апатитский городской</a:t>
            </a:r>
            <a:b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Дворец культуры </a:t>
            </a:r>
            <a: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имени </a:t>
            </a:r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Егорова В.К.» </a:t>
            </a:r>
            <a: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ru-RU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4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Музей\Desktop\презентация\1616528401_40-p-goluboi-fon-dlya-prezentatsii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2"/>
            <a:ext cx="9161474" cy="695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Музей\Desktop\презентация\волонтёры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7525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9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узей\Desktop\презентация\1 слай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31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узей\Desktop\презентация\1616528401_40-p-goluboi-fon-dlya-prezentatsii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" y="0"/>
            <a:ext cx="91989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В 2022 году на базе Дворца культуры г. Апатиты </a:t>
            </a: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был </a:t>
            </a: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создан волонтёрский клуб </a:t>
            </a:r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«ТВОРИ  ДОБРО». </a:t>
            </a: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Участники </a:t>
            </a: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клуба активно помогают </a:t>
            </a: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на </a:t>
            </a: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мероприятиях Дворца культуры. </a:t>
            </a: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Безвозмездно </a:t>
            </a: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оказывают помощь </a:t>
            </a: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самых разных направлениях. </a:t>
            </a: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Ребята </a:t>
            </a: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пробуют свои силы в актёрском мастерстве, </a:t>
            </a: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монтаже </a:t>
            </a: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видео, организационной деятельности</a:t>
            </a: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b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b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Наши </a:t>
            </a:r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волонтёры – это, в основном, школьники и студенты, лучшие из лучших!</a:t>
            </a:r>
          </a:p>
        </p:txBody>
      </p:sp>
    </p:spTree>
    <p:extLst>
      <p:ext uri="{BB962C8B-B14F-4D97-AF65-F5344CB8AC3E}">
        <p14:creationId xmlns:p14="http://schemas.microsoft.com/office/powerpoint/2010/main" val="246761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узей\Desktop\презентация\6 слай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674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узей\Desktop\презентация\1616528401_40-p-goluboi-fon-dlya-prezentatsii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узей\Desktop\презентация\волонтёры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496855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92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Музей\Desktop\презентация\1616528401_40-p-goluboi-fon-dlya-prezentatsii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Музей\Desktop\презентация\волонтё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1400"/>
            <a:ext cx="4896544" cy="65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45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узей\Desktop\презентация\1616528401_40-p-goluboi-fon-dlya-prezentatsii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Музей\Desktop\презентация\волонтёры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6" y="286428"/>
            <a:ext cx="816090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Музей\Desktop\презентация\1616528401_40-p-goluboi-fon-dlya-prezentatsii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Музей\Desktop\презентация\9aTLDI4RE8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9645"/>
            <a:ext cx="832017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4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Музей\Desktop\презентация\1616528401_40-p-goluboi-fon-dlya-prezentatsii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0"/>
            <a:ext cx="9137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Музей\Desktop\презентация\волонтёры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7525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267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14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Волонтёрская деятельность на базе   Муниципального  автономного учреждения «Апатитский городской Дворец культуры  имени Егорова В.К.»  </vt:lpstr>
      <vt:lpstr>Презентация PowerPoint</vt:lpstr>
      <vt:lpstr>В 2022 году на базе Дворца культуры г. Апатиты  был создан волонтёрский клуб «ТВОРИ  ДОБРО».   Участники клуба активно помогают  на мероприятиях Дворца культуры.  Безвозмездно оказывают помощь  в самых разных направлениях.  Ребята пробуют свои силы в актёрском мастерстве,  монтаже видео, организационной деятельности.   Наши волонтёры – это, в основном, школьники и студенты, лучшие из лучших!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</dc:creator>
  <cp:lastModifiedBy>Музей</cp:lastModifiedBy>
  <cp:revision>71</cp:revision>
  <dcterms:created xsi:type="dcterms:W3CDTF">2022-12-02T13:02:16Z</dcterms:created>
  <dcterms:modified xsi:type="dcterms:W3CDTF">2022-12-02T14:54:00Z</dcterms:modified>
</cp:coreProperties>
</file>