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24.07.2021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24.07.2021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4796523"/>
            <a:ext cx="4968552" cy="1271815"/>
          </a:xfrm>
        </p:spPr>
        <p:txBody>
          <a:bodyPr/>
          <a:lstStyle/>
          <a:p>
            <a:pPr algn="ctr"/>
            <a:r>
              <a:rPr lang="ru-RU" b="1" dirty="0" smtClean="0"/>
              <a:t>Экологический проект 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04412"/>
            <a:ext cx="7488832" cy="5356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03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algn="ctr"/>
            <a:r>
              <a:rPr lang="ru-RU" dirty="0" smtClean="0"/>
              <a:t>МАЛЕНЬКИЕ ШАГИ МЕНЯЮТ МИР!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Воспитание </a:t>
            </a:r>
            <a:r>
              <a:rPr lang="ru-RU" dirty="0"/>
              <a:t>экологичного поведения моих земляков и обращение их внимания на проблемы загрязнения нашей планеты через приобщение к использованию многоразовых эко </a:t>
            </a:r>
            <a:r>
              <a:rPr lang="ru-RU" dirty="0" smtClean="0"/>
              <a:t>сумок.</a:t>
            </a:r>
            <a:endParaRPr lang="ru-RU" dirty="0"/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6632"/>
            <a:ext cx="2456392" cy="173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309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6632"/>
            <a:ext cx="2456392" cy="1736560"/>
          </a:xfrm>
        </p:spPr>
      </p:pic>
      <p:pic>
        <p:nvPicPr>
          <p:cNvPr id="1026" name="Picture 2" descr="C:\Users\Никольченко Фаадия\Desktop\проект Земля без пакетов\отчёт документы грант\фото Земля без пакетов1\1 квартал\IMG-20210304-WA000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00808"/>
            <a:ext cx="2376264" cy="4224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Никольченко Фаадия\Desktop\проект Земля без пакетов\отчёт документы грант\фото Земля без пакетов1\1 квартал\IMG-a99775e1497c917fb39b120be2e41ce9-V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411816"/>
            <a:ext cx="2016224" cy="268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Никольченко Фаадия\Desktop\проект Земля без пакетов\отчёт документы грант\фото Земля без пакетов1\2 квартал\IMG-20210409-WA002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885" y="1523258"/>
            <a:ext cx="3053046" cy="2289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Никольченко Фаадия\Desktop\проект Земля без пакетов\отчёт документы грант\фото Земля без пакетов1\3 квартал\20.07 (7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332453"/>
            <a:ext cx="3451121" cy="159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0126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29</Words>
  <Application>Microsoft Office PowerPoint</Application>
  <PresentationFormat>Экран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Никольченко Фаадия</dc:creator>
  <cp:lastModifiedBy>Никольченко Фаадия</cp:lastModifiedBy>
  <cp:revision>2</cp:revision>
  <dcterms:created xsi:type="dcterms:W3CDTF">2021-07-24T13:11:13Z</dcterms:created>
  <dcterms:modified xsi:type="dcterms:W3CDTF">2021-07-24T13:24:32Z</dcterms:modified>
</cp:coreProperties>
</file>