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D1DE-D3C6-4BA3-A7CE-FE21E646C25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367D-ADD0-425C-8868-BF245FB63D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4886332" cy="10128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«Коррупция глазами молодежи»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4986350" cy="5429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Конкурс рисунков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Zdb4ikPM7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1897">
            <a:off x="4459347" y="3649941"/>
            <a:ext cx="4019494" cy="2571848"/>
          </a:xfrm>
          <a:prstGeom prst="rect">
            <a:avLst/>
          </a:prstGeom>
        </p:spPr>
      </p:pic>
      <p:pic>
        <p:nvPicPr>
          <p:cNvPr id="5" name="Рисунок 4" descr="6o_M10wpPw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857496"/>
            <a:ext cx="4019493" cy="3014620"/>
          </a:xfrm>
          <a:prstGeom prst="rect">
            <a:avLst/>
          </a:prstGeom>
        </p:spPr>
      </p:pic>
      <p:pic>
        <p:nvPicPr>
          <p:cNvPr id="6" name="Рисунок 5" descr="pEAxlFj0J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0989">
            <a:off x="5753963" y="526212"/>
            <a:ext cx="2154895" cy="3014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4286280" cy="1012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«Коррупция глазами молодежи»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8596" y="1285860"/>
            <a:ext cx="4071966" cy="54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 рисунков</a:t>
            </a:r>
          </a:p>
        </p:txBody>
      </p:sp>
      <p:pic>
        <p:nvPicPr>
          <p:cNvPr id="7" name="Рисунок 6" descr="Джафарова А. П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85729"/>
            <a:ext cx="3238663" cy="224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еливерстова О. Д-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2656249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Щербаков А. А-3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36069">
            <a:off x="3317420" y="3938223"/>
            <a:ext cx="3071834" cy="248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Солохина А. СД-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04894">
            <a:off x="2790742" y="1859670"/>
            <a:ext cx="318350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Храпва А. ПСО-3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643182"/>
            <a:ext cx="2404481" cy="334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071546"/>
            <a:ext cx="3757610" cy="222566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Грященко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Екатерина «Где говорят деньги, там молчит совесть»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Грященко 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4357718" cy="629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28" y="1071546"/>
            <a:ext cx="3857652" cy="2225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Кузнецова Анастасия «Выйди из этой грязи!»</a:t>
            </a:r>
          </a:p>
        </p:txBody>
      </p:sp>
      <p:pic>
        <p:nvPicPr>
          <p:cNvPr id="5" name="Рисунок 4" descr="Кузнецова СДК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4429156" cy="648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628" y="1071546"/>
            <a:ext cx="3857652" cy="2225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Юдин Владислав «Тяжелые последствия коррупции…»</a:t>
            </a:r>
          </a:p>
        </p:txBody>
      </p:sp>
      <p:pic>
        <p:nvPicPr>
          <p:cNvPr id="6" name="Рисунок 5" descr="Юдин В САД-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4143404" cy="620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28662" y="285728"/>
            <a:ext cx="735811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Свиридова Евгения «Мы против коррупции!»</a:t>
            </a:r>
          </a:p>
        </p:txBody>
      </p:sp>
      <p:pic>
        <p:nvPicPr>
          <p:cNvPr id="5" name="Рисунок 4" descr="Свиридова ПСО-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7267658" cy="515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214290"/>
            <a:ext cx="721523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Пак Виктория «Мир без коррупции»</a:t>
            </a:r>
          </a:p>
        </p:txBody>
      </p:sp>
      <p:pic>
        <p:nvPicPr>
          <p:cNvPr id="5" name="Рисунок 4" descr="Пак В. ГД-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7500990" cy="562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285728"/>
            <a:ext cx="800105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Тимофеева Арина «СТОП! Коррупция!»</a:t>
            </a:r>
          </a:p>
        </p:txBody>
      </p:sp>
      <p:pic>
        <p:nvPicPr>
          <p:cNvPr id="5" name="Рисунок 4" descr="Тимофеева А. СА-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40" y="1071545"/>
            <a:ext cx="8197626" cy="547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28" y="1071546"/>
            <a:ext cx="3857652" cy="2225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Громова Ольга «Не корми коррупцию!»</a:t>
            </a:r>
          </a:p>
        </p:txBody>
      </p:sp>
      <p:pic>
        <p:nvPicPr>
          <p:cNvPr id="6" name="Рисунок 5" descr="Громова О. ПД-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4500594" cy="628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85728"/>
            <a:ext cx="750099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Ушакова Маргарита «Коррупция ворует будущее»</a:t>
            </a:r>
          </a:p>
        </p:txBody>
      </p:sp>
      <p:pic>
        <p:nvPicPr>
          <p:cNvPr id="6" name="Рисунок 5" descr="Ушакова М СД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7500990" cy="530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«Коррупция глазами молодежи»</vt:lpstr>
      <vt:lpstr>Грященко Екатерина «Где говорят деньги, там молчит совесть»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«Коррупция глазами молодежи»</dc:title>
  <dc:creator>Admin</dc:creator>
  <cp:lastModifiedBy>Admin</cp:lastModifiedBy>
  <cp:revision>4</cp:revision>
  <dcterms:created xsi:type="dcterms:W3CDTF">2021-12-21T18:18:55Z</dcterms:created>
  <dcterms:modified xsi:type="dcterms:W3CDTF">2021-12-21T18:50:44Z</dcterms:modified>
</cp:coreProperties>
</file>