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9" r:id="rId5"/>
    <p:sldId id="270" r:id="rId6"/>
    <p:sldId id="271" r:id="rId7"/>
    <p:sldId id="272" r:id="rId8"/>
    <p:sldId id="273" r:id="rId9"/>
    <p:sldId id="274" r:id="rId10"/>
    <p:sldId id="275" r:id="rId11"/>
    <p:sldId id="260" r:id="rId12"/>
    <p:sldId id="268" r:id="rId13"/>
    <p:sldId id="263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B9687F-FF7C-4C89-B52E-B076178728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4734000"/>
            <a:ext cx="8640000" cy="1804302"/>
          </a:xfrm>
        </p:spPr>
        <p:txBody>
          <a:bodyPr anchor="b"/>
          <a:lstStyle>
            <a:lvl1pPr algn="ctr"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41957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F65B05-C9DF-495B-BC32-9067BF179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6C4DAD-4775-4BB5-9F8E-3F4536DC7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A3F7D6-2AD9-4D00-83BA-AA5B0B679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7887E0-D7B5-4184-A468-F9C8C69D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F407C9-46FD-47EA-A56E-9FCFF140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647174-3A28-4965-8AC6-BA804037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744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3B851-1073-4142-AC03-D7940501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1006293-5393-479B-8E59-F3D936980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F94A1-5E32-428F-8412-E9B369B53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9EB30F-A197-4CC3-B41E-3DCE0AA42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58561B-B392-47E3-B47B-1D4B4791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49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3883AF-389F-486F-B3A6-43711548D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22A35D-27C6-4877-B8CA-2D3FD4DFBF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1BD524-8DDF-45DF-B896-BB18A5AE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57FB69-ECEA-4906-9FCE-4A42EF3C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871214-CF13-454D-B2BB-A6D5BE54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68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B2E75F-9088-4AF4-8538-84AAE2712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00" y="279000"/>
            <a:ext cx="10747800" cy="1325563"/>
          </a:xfrm>
        </p:spPr>
        <p:txBody>
          <a:bodyPr>
            <a:normAutofit/>
          </a:bodyPr>
          <a:lstStyle>
            <a:lvl1pPr>
              <a:defRPr sz="5400" b="1">
                <a:solidFill>
                  <a:schemeClr val="accent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E5234-1F54-4083-945A-0E0C0967D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00" y="2055813"/>
            <a:ext cx="10215000" cy="375818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7840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1163EA-F77D-4B94-921A-9C3E61D5E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B70804-FBED-4980-A44D-66FC8AC94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98E83-1637-43F2-9BF5-F3D91283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D1B29F-E32C-477D-B4C2-2D54F9177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496360-9136-49EF-BF50-76B46AEFF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765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A26410-33FA-4159-B88D-AB711A2BA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40643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65C4D-FF7A-4246-BAAA-8E878BE4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A91D17-EB74-41A4-B72D-0C2DBC1A4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F2AE20-C5E9-4EE8-949F-867B1C578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B363C7-7A4F-40A6-A354-BFC37570F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BE087-6324-43FA-8D4C-C35EABDF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1EF1F79-4CCE-4FDA-8508-4D86F480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80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E0E8D-44F0-4E59-B48A-8C57612F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493DD8-931E-4E5B-9D69-10AB10A05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DF898B-E525-4E59-A2FD-760E961F4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AAA585-4943-485A-9CF9-AF82B3AF6D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FDC5E96-527F-4CDB-8EC2-8E56A4BEB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B6A390-0C25-4A64-A1A9-F54C57566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42F0B58-D519-45B5-A789-800EE43B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1F42F1-DFFC-43F0-B9C1-5CBE1865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63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448365-4DEF-4146-8780-D3AF886F6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AA7AEF-B110-4422-B27A-2EA5E68D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5F9F5D-98F6-4B51-8760-1836D2BA7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B76013-65DE-429C-8F5B-7F0F58C95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790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F50CFD4-F09F-4C7B-BCAC-9702B15C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99374F-80FD-48A4-A4D8-C3958E090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FFF859-0343-467A-956E-6218CA8DA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AF77D-4BA9-454F-8E7D-5B88391C5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777673-CD05-47D4-8234-D15C3BF66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4D0389-04DB-4AFF-A7C8-C7D56298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7FE42D-8E0B-46E3-ACF4-830B3BC2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4FDD1A-BF28-491F-A704-883FDC25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09A35-3870-4726-85E2-4C80CDB6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931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887CD-4EAC-4C30-B717-681595513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B32DB9-B31F-485C-8D13-BC01DF0075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D9330A-7DDB-4419-9059-778005D07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D8CB3-DEF0-448B-B190-8C06DC6B0ACC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2056F-FF47-459A-B407-E551EA86E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4763A6-5DA2-4D41-8F46-DF2B3FD19E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A0C29-39F4-4E64-86FF-677A96D2EF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36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7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vk.com/away.php?to=http%3A%2F%2F%CA%F3%EB%FC%F2%F3%F0%E0.%F0%F4&amp;cc_key=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dvorec.kult.sar@e-mordovia.ru" TargetMode="External"/><Relationship Id="rId2" Type="http://schemas.openxmlformats.org/officeDocument/2006/relationships/hyperlink" Target="http://&#1076;&#1082;-&#1089;&#1072;&#1088;&#1072;&#1085;&#1089;&#1082;.&#1088;&#1092;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294C3D-35A5-4C3F-9BD6-B42B186BBA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" r="5594" b="5594"/>
          <a:stretch/>
        </p:blipFill>
        <p:spPr>
          <a:xfrm>
            <a:off x="8793971" y="4197474"/>
            <a:ext cx="3404001" cy="2664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439CB3-AD85-4F1A-9734-8DBA47E1D1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9600" dirty="0"/>
              <a:t>СМИ</a:t>
            </a:r>
          </a:p>
        </p:txBody>
      </p:sp>
    </p:spTree>
    <p:extLst>
      <p:ext uri="{BB962C8B-B14F-4D97-AF65-F5344CB8AC3E}">
        <p14:creationId xmlns:p14="http://schemas.microsoft.com/office/powerpoint/2010/main" val="213899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3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en-US" sz="8900" dirty="0"/>
              <a:t>VK</a:t>
            </a:r>
            <a:r>
              <a:rPr lang="en-US" dirty="0"/>
              <a:t> </a:t>
            </a:r>
            <a:r>
              <a:rPr lang="ru-RU" dirty="0"/>
              <a:t>МБУК Дом культуры с. Напольная Тавла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2460216-5B0A-45BA-9887-E7DFAA00A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8116"/>
            <a:ext cx="7229053" cy="552394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F93DE4-80EE-41A7-B080-F58E75262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000" y="1809000"/>
            <a:ext cx="3996545" cy="2991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0314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B9853-7141-4373-B5DC-7EA5A59F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8800" dirty="0">
                <a:solidFill>
                  <a:schemeClr val="accent2">
                    <a:lumMod val="75000"/>
                  </a:schemeClr>
                </a:solidFill>
              </a:rPr>
              <a:t>Одноклассники 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491D024-53F8-4199-8BDA-21C75282100B}"/>
              </a:ext>
            </a:extLst>
          </p:cNvPr>
          <p:cNvSpPr/>
          <p:nvPr/>
        </p:nvSpPr>
        <p:spPr>
          <a:xfrm>
            <a:off x="416714" y="4951566"/>
            <a:ext cx="10493443" cy="172292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3F84326-00E1-41B1-9036-E437A8AE7376}"/>
              </a:ext>
            </a:extLst>
          </p:cNvPr>
          <p:cNvSpPr/>
          <p:nvPr/>
        </p:nvSpPr>
        <p:spPr>
          <a:xfrm>
            <a:off x="4389543" y="519095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213F169-8962-4DA4-BA54-43863E56D687}"/>
              </a:ext>
            </a:extLst>
          </p:cNvPr>
          <p:cNvSpPr/>
          <p:nvPr/>
        </p:nvSpPr>
        <p:spPr>
          <a:xfrm>
            <a:off x="6177584" y="519095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01B08522-6841-4222-8A06-850AA8E778DD}"/>
              </a:ext>
            </a:extLst>
          </p:cNvPr>
          <p:cNvSpPr/>
          <p:nvPr/>
        </p:nvSpPr>
        <p:spPr>
          <a:xfrm>
            <a:off x="2588257" y="5214237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5BEFDFA8-706A-4004-B6DD-7CC15F2AEE9A}"/>
              </a:ext>
            </a:extLst>
          </p:cNvPr>
          <p:cNvSpPr/>
          <p:nvPr/>
        </p:nvSpPr>
        <p:spPr>
          <a:xfrm>
            <a:off x="851063" y="5230423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7788951-2238-4CAF-9CC3-605EF4CCAFB4}"/>
              </a:ext>
            </a:extLst>
          </p:cNvPr>
          <p:cNvSpPr/>
          <p:nvPr/>
        </p:nvSpPr>
        <p:spPr>
          <a:xfrm>
            <a:off x="7990303" y="5190956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7" name="Капля 36">
            <a:extLst>
              <a:ext uri="{FF2B5EF4-FFF2-40B4-BE49-F238E27FC236}">
                <a16:creationId xmlns:a16="http://schemas.microsoft.com/office/drawing/2014/main" id="{D06DD5AA-A958-4297-961C-005EE1E50239}"/>
              </a:ext>
            </a:extLst>
          </p:cNvPr>
          <p:cNvSpPr/>
          <p:nvPr/>
        </p:nvSpPr>
        <p:spPr>
          <a:xfrm rot="8092213">
            <a:off x="3981960" y="2859408"/>
            <a:ext cx="1359181" cy="1408042"/>
          </a:xfrm>
          <a:prstGeom prst="teardrop">
            <a:avLst/>
          </a:prstGeom>
          <a:solidFill>
            <a:schemeClr val="accent3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Капля 37">
            <a:extLst>
              <a:ext uri="{FF2B5EF4-FFF2-40B4-BE49-F238E27FC236}">
                <a16:creationId xmlns:a16="http://schemas.microsoft.com/office/drawing/2014/main" id="{9773EF18-A0EC-4F97-8CF5-0CD38A1E7820}"/>
              </a:ext>
            </a:extLst>
          </p:cNvPr>
          <p:cNvSpPr/>
          <p:nvPr/>
        </p:nvSpPr>
        <p:spPr>
          <a:xfrm rot="8092213">
            <a:off x="419786" y="2793239"/>
            <a:ext cx="1391660" cy="1375416"/>
          </a:xfrm>
          <a:prstGeom prst="teardrop">
            <a:avLst/>
          </a:prstGeom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Капля 38">
            <a:extLst>
              <a:ext uri="{FF2B5EF4-FFF2-40B4-BE49-F238E27FC236}">
                <a16:creationId xmlns:a16="http://schemas.microsoft.com/office/drawing/2014/main" id="{B3E5216C-A79F-475D-B730-39F90CCE9D41}"/>
              </a:ext>
            </a:extLst>
          </p:cNvPr>
          <p:cNvSpPr/>
          <p:nvPr/>
        </p:nvSpPr>
        <p:spPr>
          <a:xfrm rot="8092213">
            <a:off x="2157133" y="2867106"/>
            <a:ext cx="1393569" cy="1400408"/>
          </a:xfrm>
          <a:prstGeom prst="teardrop">
            <a:avLst/>
          </a:prstGeom>
          <a:solidFill>
            <a:schemeClr val="accent2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Капля 39">
            <a:extLst>
              <a:ext uri="{FF2B5EF4-FFF2-40B4-BE49-F238E27FC236}">
                <a16:creationId xmlns:a16="http://schemas.microsoft.com/office/drawing/2014/main" id="{48C3F5F3-17CC-49B5-967F-00CD0C697031}"/>
              </a:ext>
            </a:extLst>
          </p:cNvPr>
          <p:cNvSpPr/>
          <p:nvPr/>
        </p:nvSpPr>
        <p:spPr>
          <a:xfrm rot="8092213">
            <a:off x="5843329" y="2924651"/>
            <a:ext cx="1326159" cy="1345256"/>
          </a:xfrm>
          <a:prstGeom prst="teardrop">
            <a:avLst/>
          </a:prstGeom>
          <a:solidFill>
            <a:schemeClr val="accent4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Капля 40">
            <a:extLst>
              <a:ext uri="{FF2B5EF4-FFF2-40B4-BE49-F238E27FC236}">
                <a16:creationId xmlns:a16="http://schemas.microsoft.com/office/drawing/2014/main" id="{83AE4DB9-3FA7-4AB8-A383-C6B02E6D45FE}"/>
              </a:ext>
            </a:extLst>
          </p:cNvPr>
          <p:cNvSpPr/>
          <p:nvPr/>
        </p:nvSpPr>
        <p:spPr>
          <a:xfrm rot="8092213">
            <a:off x="7598351" y="2904342"/>
            <a:ext cx="1342340" cy="1366968"/>
          </a:xfrm>
          <a:prstGeom prst="teardrop">
            <a:avLst/>
          </a:prstGeom>
          <a:solidFill>
            <a:schemeClr val="accent5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0101F7E-9544-4F81-94A4-9257D65313C8}"/>
              </a:ext>
            </a:extLst>
          </p:cNvPr>
          <p:cNvSpPr txBox="1"/>
          <p:nvPr/>
        </p:nvSpPr>
        <p:spPr>
          <a:xfrm>
            <a:off x="657122" y="325871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2666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56B86F7-F505-4177-9775-7B4348F5478D}"/>
              </a:ext>
            </a:extLst>
          </p:cNvPr>
          <p:cNvSpPr txBox="1"/>
          <p:nvPr/>
        </p:nvSpPr>
        <p:spPr>
          <a:xfrm>
            <a:off x="4268759" y="330570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172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1F07DD-5EEC-4A0F-BBBA-5455070EBE6F}"/>
              </a:ext>
            </a:extLst>
          </p:cNvPr>
          <p:cNvSpPr txBox="1"/>
          <p:nvPr/>
        </p:nvSpPr>
        <p:spPr>
          <a:xfrm>
            <a:off x="6191243" y="333566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927CDB6-E47C-4E71-800C-AAD2BA764D28}"/>
              </a:ext>
            </a:extLst>
          </p:cNvPr>
          <p:cNvSpPr txBox="1"/>
          <p:nvPr/>
        </p:nvSpPr>
        <p:spPr>
          <a:xfrm>
            <a:off x="9573247" y="2214705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2025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04E85B1-5EDE-4329-8520-E95231B96276}"/>
              </a:ext>
            </a:extLst>
          </p:cNvPr>
          <p:cNvSpPr txBox="1"/>
          <p:nvPr/>
        </p:nvSpPr>
        <p:spPr>
          <a:xfrm>
            <a:off x="2535170" y="3305700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473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3491B65-3B96-4F62-BF0C-9F5AAFAB4A5D}"/>
              </a:ext>
            </a:extLst>
          </p:cNvPr>
          <p:cNvSpPr txBox="1"/>
          <p:nvPr/>
        </p:nvSpPr>
        <p:spPr>
          <a:xfrm>
            <a:off x="137322" y="5753054"/>
            <a:ext cx="1982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1"/>
                </a:solidFill>
              </a:rPr>
              <a:t>Дворец культуры </a:t>
            </a:r>
          </a:p>
          <a:p>
            <a:pPr algn="ctr"/>
            <a:r>
              <a:rPr lang="ru-RU" b="1" dirty="0" err="1">
                <a:solidFill>
                  <a:schemeClr val="accent1"/>
                </a:solidFill>
              </a:rPr>
              <a:t>г.о</a:t>
            </a:r>
            <a:r>
              <a:rPr lang="ru-RU" b="1" dirty="0">
                <a:solidFill>
                  <a:schemeClr val="accent1"/>
                </a:solidFill>
              </a:rPr>
              <a:t>. Саранск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2DF5D44-09C3-4EF4-84DC-A8026D367D48}"/>
              </a:ext>
            </a:extLst>
          </p:cNvPr>
          <p:cNvSpPr txBox="1"/>
          <p:nvPr/>
        </p:nvSpPr>
        <p:spPr>
          <a:xfrm>
            <a:off x="2049970" y="5725400"/>
            <a:ext cx="16633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2"/>
                </a:solidFill>
              </a:rPr>
              <a:t>Дом культуры </a:t>
            </a:r>
          </a:p>
          <a:p>
            <a:pPr algn="ctr"/>
            <a:r>
              <a:rPr lang="ru-RU" sz="1800" b="1" dirty="0">
                <a:solidFill>
                  <a:schemeClr val="accent2"/>
                </a:solidFill>
              </a:rPr>
              <a:t>«Луч»</a:t>
            </a:r>
            <a:endParaRPr lang="ru-RU" b="1" dirty="0">
              <a:solidFill>
                <a:schemeClr val="accent2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984C566-99C6-409A-A9D0-6B05E06B2F74}"/>
              </a:ext>
            </a:extLst>
          </p:cNvPr>
          <p:cNvSpPr txBox="1"/>
          <p:nvPr/>
        </p:nvSpPr>
        <p:spPr>
          <a:xfrm>
            <a:off x="3804240" y="5724978"/>
            <a:ext cx="161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accent3"/>
                </a:solidFill>
              </a:rPr>
              <a:t>Дом культуры</a:t>
            </a:r>
          </a:p>
          <a:p>
            <a:pPr algn="ctr"/>
            <a:r>
              <a:rPr lang="ru-RU" b="1" dirty="0">
                <a:solidFill>
                  <a:schemeClr val="accent3"/>
                </a:solidFill>
              </a:rPr>
              <a:t>«Заречье»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7E8B756-F219-46E6-86DC-2EF1CDE53A4E}"/>
              </a:ext>
            </a:extLst>
          </p:cNvPr>
          <p:cNvSpPr txBox="1"/>
          <p:nvPr/>
        </p:nvSpPr>
        <p:spPr>
          <a:xfrm>
            <a:off x="5592091" y="5753054"/>
            <a:ext cx="1663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accent4"/>
                </a:solidFill>
              </a:rPr>
              <a:t>Дом культуры </a:t>
            </a:r>
          </a:p>
          <a:p>
            <a:pPr algn="ctr"/>
            <a:r>
              <a:rPr lang="ru-RU" b="1" dirty="0" err="1">
                <a:solidFill>
                  <a:schemeClr val="accent4"/>
                </a:solidFill>
              </a:rPr>
              <a:t>р.п.Луховка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002D95-699A-45C0-A325-A3F3D5B53516}"/>
              </a:ext>
            </a:extLst>
          </p:cNvPr>
          <p:cNvSpPr txBox="1"/>
          <p:nvPr/>
        </p:nvSpPr>
        <p:spPr>
          <a:xfrm>
            <a:off x="7427012" y="5725451"/>
            <a:ext cx="1610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Дом культуры</a:t>
            </a:r>
          </a:p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С. </a:t>
            </a:r>
            <a:r>
              <a:rPr lang="ru-RU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Зыково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283BC6BE-70D1-419D-BA4D-558F03C98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8563" y="5297923"/>
            <a:ext cx="360000" cy="360000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4B22483-3A68-4D39-96D3-87D4630F54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52349" y="5297923"/>
            <a:ext cx="360000" cy="360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B0F1EE3-D9EB-4973-8927-0F5F0B9B3D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465484" y="5281737"/>
            <a:ext cx="360000" cy="3600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539423A-D714-4385-963C-939D082167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247900" y="5258456"/>
            <a:ext cx="360000" cy="3600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78481D2F-16B9-4311-9DE3-EE0FC7BD8F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046370" y="5287597"/>
            <a:ext cx="360000" cy="360000"/>
          </a:xfrm>
          <a:prstGeom prst="rect">
            <a:avLst/>
          </a:prstGeom>
        </p:spPr>
      </p:pic>
      <p:sp>
        <p:nvSpPr>
          <p:cNvPr id="42" name="Капля 41">
            <a:extLst>
              <a:ext uri="{FF2B5EF4-FFF2-40B4-BE49-F238E27FC236}">
                <a16:creationId xmlns:a16="http://schemas.microsoft.com/office/drawing/2014/main" id="{34BB541C-B253-461F-911E-B55020287CEA}"/>
              </a:ext>
            </a:extLst>
          </p:cNvPr>
          <p:cNvSpPr/>
          <p:nvPr/>
        </p:nvSpPr>
        <p:spPr>
          <a:xfrm rot="8092213">
            <a:off x="9291715" y="2883821"/>
            <a:ext cx="1342340" cy="1366968"/>
          </a:xfrm>
          <a:prstGeom prst="teardrop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D7C3E2B4-8911-4392-8B56-530E9DA89F0E}"/>
              </a:ext>
            </a:extLst>
          </p:cNvPr>
          <p:cNvSpPr/>
          <p:nvPr/>
        </p:nvSpPr>
        <p:spPr>
          <a:xfrm>
            <a:off x="9783564" y="5261365"/>
            <a:ext cx="495000" cy="495000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E38967B-24DE-491A-A58C-FC8BBC16A4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851064" y="5325956"/>
            <a:ext cx="360000" cy="36000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212FB5C-FABA-448A-84C3-37E79E37254D}"/>
              </a:ext>
            </a:extLst>
          </p:cNvPr>
          <p:cNvSpPr txBox="1"/>
          <p:nvPr/>
        </p:nvSpPr>
        <p:spPr>
          <a:xfrm>
            <a:off x="9268874" y="5685956"/>
            <a:ext cx="16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Сельский клуб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с. </a:t>
            </a:r>
            <a:r>
              <a:rPr lang="ru-RU" b="1" dirty="0" err="1">
                <a:solidFill>
                  <a:srgbClr val="FF0000"/>
                </a:solidFill>
              </a:rPr>
              <a:t>Горяйновка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68FAE8F-9ABB-4181-A7E7-E7B58557C3E6}"/>
              </a:ext>
            </a:extLst>
          </p:cNvPr>
          <p:cNvSpPr txBox="1"/>
          <p:nvPr/>
        </p:nvSpPr>
        <p:spPr>
          <a:xfrm>
            <a:off x="9669161" y="3343347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83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F3C9AF-193E-44D3-A7A8-A393F43BDD64}"/>
              </a:ext>
            </a:extLst>
          </p:cNvPr>
          <p:cNvSpPr txBox="1"/>
          <p:nvPr/>
        </p:nvSpPr>
        <p:spPr>
          <a:xfrm>
            <a:off x="7872525" y="3343347"/>
            <a:ext cx="732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511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E17F66-1C2D-46F5-BF4A-3E753756BF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508" y="25155"/>
            <a:ext cx="9049854" cy="675014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AC3377-0487-4E1B-B076-4E67130CF1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030" y="0"/>
            <a:ext cx="7615432" cy="63536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68AE36-163D-4FA6-B225-E7F3B96D7C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332" y="29389"/>
            <a:ext cx="8275777" cy="68047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E7AB4CA-7A1D-460A-8CBF-945627D240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1" y="26675"/>
            <a:ext cx="8931349" cy="67471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83C158-A114-4327-8DBF-366668A7FC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60" y="0"/>
            <a:ext cx="8010246" cy="673534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D3EAB8-68EC-415C-B1F1-19A982E116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30" y="4657"/>
            <a:ext cx="9359244" cy="695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25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75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3250"/>
                            </p:stCondLst>
                            <p:childTnLst>
                              <p:par>
                                <p:cTn id="1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4250"/>
                            </p:stCondLst>
                            <p:childTnLst>
                              <p:par>
                                <p:cTn id="13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250"/>
                            </p:stCondLst>
                            <p:childTnLst>
                              <p:par>
                                <p:cTn id="14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675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25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E421C-E5A2-4002-89E2-76A470D0B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33521"/>
            <a:ext cx="10747800" cy="1325563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0000"/>
                </a:solidFill>
              </a:rPr>
              <a:t>YouTube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E25900-49D5-4FD5-9B81-AA0C13DDF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0" y="1359000"/>
            <a:ext cx="9651000" cy="513491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CB38095-8115-49A1-9215-13CE8ED0EBD9}"/>
              </a:ext>
            </a:extLst>
          </p:cNvPr>
          <p:cNvSpPr/>
          <p:nvPr/>
        </p:nvSpPr>
        <p:spPr>
          <a:xfrm>
            <a:off x="426000" y="4509000"/>
            <a:ext cx="1215000" cy="13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9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2CB8C-B258-4756-9801-EEE12126C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00" y="-8079"/>
            <a:ext cx="10747800" cy="1325563"/>
          </a:xfrm>
        </p:spPr>
        <p:txBody>
          <a:bodyPr>
            <a:normAutofit/>
          </a:bodyPr>
          <a:lstStyle/>
          <a:p>
            <a:r>
              <a:rPr lang="en-US" sz="7200" dirty="0"/>
              <a:t>Telegram</a:t>
            </a:r>
            <a:endParaRPr lang="ru-RU" sz="72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217FC4-C944-4BF2-B426-25F777D275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254" y="540764"/>
            <a:ext cx="8107746" cy="565107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7A6BE0-ABEA-49CE-8AF3-05EFCD3953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3" y="1224000"/>
            <a:ext cx="7873719" cy="543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7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56EB05-CFD3-466D-B048-1463D11B8B3F}"/>
              </a:ext>
            </a:extLst>
          </p:cNvPr>
          <p:cNvSpPr txBox="1"/>
          <p:nvPr/>
        </p:nvSpPr>
        <p:spPr>
          <a:xfrm>
            <a:off x="3701947" y="1977469"/>
            <a:ext cx="478810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800" dirty="0">
                <a:solidFill>
                  <a:schemeClr val="accent1"/>
                </a:solidFill>
              </a:rPr>
              <a:t>СПАСИБО</a:t>
            </a:r>
            <a:endParaRPr lang="ru-RU" sz="6600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DC8CF1-A438-4A7D-809B-F19E12BC50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01000" y="3672824"/>
            <a:ext cx="476176" cy="4761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B9CF73-CC06-49D9-BD3A-E1572E0048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11001" y="3672824"/>
            <a:ext cx="476176" cy="4761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5C780B-73AA-411B-AA4C-C6BC62EDF4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321000" y="3672824"/>
            <a:ext cx="476176" cy="476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B7504A-FA05-4C34-8F05-9F06F088DB4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131000" y="3672824"/>
            <a:ext cx="476176" cy="4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30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09B9C2-6C7C-467F-8428-1AA1518A4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000" y="35782"/>
            <a:ext cx="12396000" cy="1504565"/>
          </a:xfrm>
        </p:spPr>
        <p:txBody>
          <a:bodyPr>
            <a:normAutofit fontScale="90000"/>
          </a:bodyPr>
          <a:lstStyle/>
          <a:p>
            <a:r>
              <a:rPr lang="ru-RU" dirty="0"/>
              <a:t>Социальные сети Дворца культуры </a:t>
            </a:r>
            <a:r>
              <a:rPr lang="ru-RU" dirty="0" err="1"/>
              <a:t>г.о</a:t>
            </a:r>
            <a:r>
              <a:rPr lang="ru-RU" dirty="0"/>
              <a:t>. Саранск</a:t>
            </a:r>
          </a:p>
        </p:txBody>
      </p:sp>
      <p:sp>
        <p:nvSpPr>
          <p:cNvPr id="32" name="Нижний колонтитул 4">
            <a:extLst>
              <a:ext uri="{FF2B5EF4-FFF2-40B4-BE49-F238E27FC236}">
                <a16:creationId xmlns:a16="http://schemas.microsoft.com/office/drawing/2014/main" id="{D71BC4B4-683D-4FEF-BE99-D1F86D717C0D}"/>
              </a:ext>
            </a:extLst>
          </p:cNvPr>
          <p:cNvSpPr txBox="1">
            <a:spLocks/>
          </p:cNvSpPr>
          <p:nvPr/>
        </p:nvSpPr>
        <p:spPr>
          <a:xfrm>
            <a:off x="605999" y="6396437"/>
            <a:ext cx="5490285" cy="31756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03226FA-87E6-453E-835B-B7D55A2DD1BF}"/>
              </a:ext>
            </a:extLst>
          </p:cNvPr>
          <p:cNvSpPr/>
          <p:nvPr/>
        </p:nvSpPr>
        <p:spPr>
          <a:xfrm>
            <a:off x="-186352" y="1416496"/>
            <a:ext cx="2307115" cy="186204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VK</a:t>
            </a:r>
            <a:endParaRPr lang="ru-RU" sz="115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7508D35B-B1E5-4EA7-AF06-668AB6717D33}"/>
              </a:ext>
            </a:extLst>
          </p:cNvPr>
          <p:cNvSpPr/>
          <p:nvPr/>
        </p:nvSpPr>
        <p:spPr>
          <a:xfrm>
            <a:off x="5786630" y="1354209"/>
            <a:ext cx="1890262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Ok</a:t>
            </a:r>
            <a:endParaRPr lang="ru-RU" sz="11500" b="1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08D72053-551B-4CEF-9133-A41E7A3B8E42}"/>
              </a:ext>
            </a:extLst>
          </p:cNvPr>
          <p:cNvSpPr/>
          <p:nvPr/>
        </p:nvSpPr>
        <p:spPr>
          <a:xfrm>
            <a:off x="169422" y="3945948"/>
            <a:ext cx="1681871" cy="1862048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YT</a:t>
            </a:r>
            <a:endParaRPr lang="ru-RU" sz="115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5B20DCC8-3DE8-4944-A31E-40CEF6A903BE}"/>
              </a:ext>
            </a:extLst>
          </p:cNvPr>
          <p:cNvSpPr/>
          <p:nvPr/>
        </p:nvSpPr>
        <p:spPr>
          <a:xfrm>
            <a:off x="5687503" y="3740116"/>
            <a:ext cx="2149949" cy="221599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Dk</a:t>
            </a:r>
            <a:endParaRPr lang="ru-RU" sz="13800" b="1" dirty="0">
              <a:ln w="0"/>
              <a:solidFill>
                <a:schemeClr val="accent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6C334F-B466-47E2-87FF-2D69B474236C}"/>
              </a:ext>
            </a:extLst>
          </p:cNvPr>
          <p:cNvSpPr txBox="1"/>
          <p:nvPr/>
        </p:nvSpPr>
        <p:spPr>
          <a:xfrm>
            <a:off x="1795264" y="1703457"/>
            <a:ext cx="1308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>
                <a:solidFill>
                  <a:schemeClr val="accent1"/>
                </a:solidFill>
              </a:rPr>
              <a:t>Вконтакте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7B7A95E-E3C9-4C0F-95E8-B79F685BCEC8}"/>
              </a:ext>
            </a:extLst>
          </p:cNvPr>
          <p:cNvSpPr txBox="1"/>
          <p:nvPr/>
        </p:nvSpPr>
        <p:spPr>
          <a:xfrm>
            <a:off x="7785204" y="1720273"/>
            <a:ext cx="1930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2"/>
                </a:solidFill>
              </a:rPr>
              <a:t>Одноклассники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73715A-4FDE-4BB9-9AA0-67E8AA60CC65}"/>
              </a:ext>
            </a:extLst>
          </p:cNvPr>
          <p:cNvSpPr txBox="1"/>
          <p:nvPr/>
        </p:nvSpPr>
        <p:spPr>
          <a:xfrm>
            <a:off x="2024419" y="4347329"/>
            <a:ext cx="1091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YouTube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719F0A-B58E-4489-9257-C35F9BFE2926}"/>
              </a:ext>
            </a:extLst>
          </p:cNvPr>
          <p:cNvSpPr txBox="1"/>
          <p:nvPr/>
        </p:nvSpPr>
        <p:spPr>
          <a:xfrm>
            <a:off x="7960654" y="4197884"/>
            <a:ext cx="6896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accent4"/>
                </a:solidFill>
              </a:rPr>
              <a:t>Сайт</a:t>
            </a:r>
            <a:endParaRPr lang="en-US" sz="2000" b="1" dirty="0">
              <a:solidFill>
                <a:schemeClr val="accent4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763374A-A713-48BC-805A-D926FE7CE45D}"/>
              </a:ext>
            </a:extLst>
          </p:cNvPr>
          <p:cNvSpPr txBox="1"/>
          <p:nvPr/>
        </p:nvSpPr>
        <p:spPr>
          <a:xfrm>
            <a:off x="1803162" y="2087353"/>
            <a:ext cx="2575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Участники – 3</a:t>
            </a:r>
            <a:r>
              <a:rPr lang="en-US" sz="1600" dirty="0"/>
              <a:t>800</a:t>
            </a:r>
            <a:endParaRPr lang="ru-RU" sz="1600" dirty="0"/>
          </a:p>
          <a:p>
            <a:r>
              <a:rPr lang="ru-RU" sz="1600" dirty="0"/>
              <a:t>Посещаемость в день – 796</a:t>
            </a:r>
          </a:p>
          <a:p>
            <a:r>
              <a:rPr lang="ru-RU" sz="1600" dirty="0"/>
              <a:t>Охват записей - 267</a:t>
            </a:r>
          </a:p>
          <a:p>
            <a:endParaRPr lang="en-US" sz="16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6C1E4D4-9A9B-4AFC-B049-C9413F65A83C}"/>
              </a:ext>
            </a:extLst>
          </p:cNvPr>
          <p:cNvSpPr txBox="1"/>
          <p:nvPr/>
        </p:nvSpPr>
        <p:spPr>
          <a:xfrm>
            <a:off x="7814203" y="2095746"/>
            <a:ext cx="257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Участники – 26</a:t>
            </a:r>
            <a:r>
              <a:rPr lang="en-US" sz="1600" dirty="0"/>
              <a:t>66</a:t>
            </a:r>
            <a:endParaRPr lang="ru-RU" sz="1600" dirty="0"/>
          </a:p>
          <a:p>
            <a:r>
              <a:rPr lang="ru-RU" sz="1600" dirty="0"/>
              <a:t>Посещаемость в день – 421</a:t>
            </a:r>
          </a:p>
          <a:p>
            <a:r>
              <a:rPr lang="ru-RU" sz="1600" dirty="0"/>
              <a:t>Охват записей - 132</a:t>
            </a:r>
            <a:endParaRPr lang="en-US" sz="16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890C44-93CB-4AF1-A9A7-3440E1948470}"/>
              </a:ext>
            </a:extLst>
          </p:cNvPr>
          <p:cNvSpPr txBox="1"/>
          <p:nvPr/>
        </p:nvSpPr>
        <p:spPr>
          <a:xfrm>
            <a:off x="7770246" y="4488922"/>
            <a:ext cx="25756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Посетители по данным Яндекс Метрики – 806</a:t>
            </a:r>
          </a:p>
          <a:p>
            <a:r>
              <a:rPr lang="ru-RU" sz="1600" dirty="0"/>
              <a:t>Посетители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по данным портала </a:t>
            </a:r>
            <a:r>
              <a:rPr lang="ru-RU" sz="1600" b="0" i="0" u="none" strike="noStrike" dirty="0" err="1">
                <a:effectLst/>
                <a:latin typeface="-apple-system"/>
                <a:hlinkClick r:id="rId2"/>
              </a:rPr>
              <a:t>Культура.рф</a:t>
            </a:r>
            <a:r>
              <a:rPr lang="ru-RU" sz="1600" b="0" i="0" u="none" strike="noStrike" dirty="0">
                <a:effectLst/>
                <a:latin typeface="-apple-system"/>
              </a:rPr>
              <a:t> - 2849</a:t>
            </a:r>
            <a:endParaRPr lang="en-US" sz="16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555256-03DA-4CAC-9D00-B407678D157E}"/>
              </a:ext>
            </a:extLst>
          </p:cNvPr>
          <p:cNvSpPr txBox="1"/>
          <p:nvPr/>
        </p:nvSpPr>
        <p:spPr>
          <a:xfrm>
            <a:off x="1998765" y="4726306"/>
            <a:ext cx="25756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Участники – 2</a:t>
            </a:r>
            <a:r>
              <a:rPr lang="en-US" sz="1600" dirty="0"/>
              <a:t>50</a:t>
            </a:r>
            <a:endParaRPr lang="ru-RU" sz="1600" dirty="0"/>
          </a:p>
          <a:p>
            <a:r>
              <a:rPr lang="ru-RU" sz="1600" dirty="0"/>
              <a:t>Видеозаписи – </a:t>
            </a:r>
            <a:r>
              <a:rPr lang="en-US" sz="1600" dirty="0"/>
              <a:t>5</a:t>
            </a:r>
            <a:endParaRPr lang="ru-RU" sz="1600" dirty="0"/>
          </a:p>
          <a:p>
            <a:r>
              <a:rPr lang="ru-RU" sz="1600" dirty="0"/>
              <a:t>Просмотры - </a:t>
            </a:r>
            <a:r>
              <a:rPr lang="en-US" sz="1600" dirty="0"/>
              <a:t>702</a:t>
            </a:r>
            <a:endParaRPr lang="ru-RU" sz="1600" dirty="0"/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429E0A03-43D6-492B-A972-5666A3D741A9}"/>
              </a:ext>
            </a:extLst>
          </p:cNvPr>
          <p:cNvCxnSpPr/>
          <p:nvPr/>
        </p:nvCxnSpPr>
        <p:spPr>
          <a:xfrm>
            <a:off x="979819" y="3008752"/>
            <a:ext cx="3825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645D2116-58F0-4C4D-9152-68EA5310B290}"/>
              </a:ext>
            </a:extLst>
          </p:cNvPr>
          <p:cNvCxnSpPr>
            <a:cxnSpLocks/>
          </p:cNvCxnSpPr>
          <p:nvPr/>
        </p:nvCxnSpPr>
        <p:spPr>
          <a:xfrm flipV="1">
            <a:off x="4789579" y="1607557"/>
            <a:ext cx="0" cy="1424055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235A8F92-AEE9-45EF-8292-0A8FB522B5DF}"/>
              </a:ext>
            </a:extLst>
          </p:cNvPr>
          <p:cNvCxnSpPr>
            <a:cxnSpLocks/>
          </p:cNvCxnSpPr>
          <p:nvPr/>
        </p:nvCxnSpPr>
        <p:spPr>
          <a:xfrm>
            <a:off x="2644819" y="1621912"/>
            <a:ext cx="216762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7CC0AFA3-B809-4929-ACB9-E56E9AA95774}"/>
              </a:ext>
            </a:extLst>
          </p:cNvPr>
          <p:cNvCxnSpPr/>
          <p:nvPr/>
        </p:nvCxnSpPr>
        <p:spPr>
          <a:xfrm>
            <a:off x="1044407" y="5566140"/>
            <a:ext cx="38250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F7920E39-1F49-4C76-A940-2C35EE2C9BF2}"/>
              </a:ext>
            </a:extLst>
          </p:cNvPr>
          <p:cNvCxnSpPr>
            <a:cxnSpLocks/>
          </p:cNvCxnSpPr>
          <p:nvPr/>
        </p:nvCxnSpPr>
        <p:spPr>
          <a:xfrm flipV="1">
            <a:off x="4854167" y="4164945"/>
            <a:ext cx="0" cy="142405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A56523E5-FC23-45AE-AA11-6C6E51AA52D9}"/>
              </a:ext>
            </a:extLst>
          </p:cNvPr>
          <p:cNvCxnSpPr>
            <a:cxnSpLocks/>
          </p:cNvCxnSpPr>
          <p:nvPr/>
        </p:nvCxnSpPr>
        <p:spPr>
          <a:xfrm>
            <a:off x="2637199" y="4174153"/>
            <a:ext cx="2232208" cy="5147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490A5A17-495C-412E-94E2-C865B3DB09BC}"/>
              </a:ext>
            </a:extLst>
          </p:cNvPr>
          <p:cNvCxnSpPr/>
          <p:nvPr/>
        </p:nvCxnSpPr>
        <p:spPr>
          <a:xfrm>
            <a:off x="6784703" y="5556230"/>
            <a:ext cx="3825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B133E069-0DA7-4161-9D4D-6318172A8377}"/>
              </a:ext>
            </a:extLst>
          </p:cNvPr>
          <p:cNvCxnSpPr>
            <a:cxnSpLocks/>
          </p:cNvCxnSpPr>
          <p:nvPr/>
        </p:nvCxnSpPr>
        <p:spPr>
          <a:xfrm flipV="1">
            <a:off x="10594463" y="4155035"/>
            <a:ext cx="0" cy="1424055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id="{D3FF12BF-388E-4FB9-A2A7-9C571214859C}"/>
              </a:ext>
            </a:extLst>
          </p:cNvPr>
          <p:cNvCxnSpPr>
            <a:cxnSpLocks/>
          </p:cNvCxnSpPr>
          <p:nvPr/>
        </p:nvCxnSpPr>
        <p:spPr>
          <a:xfrm>
            <a:off x="8350294" y="4155035"/>
            <a:ext cx="2267029" cy="14355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id="{A4AD8380-6558-401C-A56D-DEB106E2AA79}"/>
              </a:ext>
            </a:extLst>
          </p:cNvPr>
          <p:cNvCxnSpPr>
            <a:cxnSpLocks/>
          </p:cNvCxnSpPr>
          <p:nvPr/>
        </p:nvCxnSpPr>
        <p:spPr>
          <a:xfrm>
            <a:off x="7137199" y="2994534"/>
            <a:ext cx="3496181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id="{7D713427-CF37-49AD-B6AD-CC2199FC0B2B}"/>
              </a:ext>
            </a:extLst>
          </p:cNvPr>
          <p:cNvCxnSpPr>
            <a:cxnSpLocks/>
          </p:cNvCxnSpPr>
          <p:nvPr/>
        </p:nvCxnSpPr>
        <p:spPr>
          <a:xfrm flipV="1">
            <a:off x="10618140" y="1593340"/>
            <a:ext cx="0" cy="1424054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id="{D05D7A37-9D9F-41C1-9DF0-4FE64FF93922}"/>
              </a:ext>
            </a:extLst>
          </p:cNvPr>
          <p:cNvCxnSpPr>
            <a:cxnSpLocks/>
          </p:cNvCxnSpPr>
          <p:nvPr/>
        </p:nvCxnSpPr>
        <p:spPr>
          <a:xfrm flipV="1">
            <a:off x="8359819" y="1616431"/>
            <a:ext cx="2281181" cy="14218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13AC6202-805C-471B-9504-443B041B4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4304" y="1675435"/>
            <a:ext cx="432000" cy="432000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004308AF-F03C-4E61-80AC-AC8B52001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153868" y="1669393"/>
            <a:ext cx="432000" cy="432000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F6CE5503-7AE6-4F83-B53D-07C4AB2D7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358374" y="4232822"/>
            <a:ext cx="432000" cy="432000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061796E2-C354-4E12-9A19-99B5DC6EA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149129" y="4234493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6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D1D4BE5-4BE7-4E9B-B7F8-3DA768E21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9681" y="819000"/>
            <a:ext cx="4475999" cy="3421937"/>
          </a:xfrm>
        </p:spPr>
        <p:txBody>
          <a:bodyPr>
            <a:normAutofit fontScale="925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Официальный сайт: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u="sng" dirty="0">
                <a:solidFill>
                  <a:srgbClr val="317B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http://дк-саранск.рф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Почта </a:t>
            </a:r>
            <a:r>
              <a:rPr lang="ru-RU" sz="3200" b="1" dirty="0" err="1">
                <a:solidFill>
                  <a:srgbClr val="2929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e-mail</a:t>
            </a:r>
            <a:r>
              <a:rPr lang="ru-RU" sz="3200" b="1" dirty="0">
                <a:solidFill>
                  <a:srgbClr val="29292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800" u="sng" dirty="0">
                <a:solidFill>
                  <a:srgbClr val="317BA0"/>
                </a:solidFill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dvorec.kult.sar@e-mordovia.ru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C95768-AB39-414B-B176-3868F59CD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000"/>
            <a:ext cx="7829681" cy="558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8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34" y="0"/>
            <a:ext cx="107478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8000" dirty="0"/>
              <a:t>VK</a:t>
            </a:r>
            <a:r>
              <a:rPr lang="en-US" dirty="0"/>
              <a:t> </a:t>
            </a:r>
            <a:r>
              <a:rPr lang="ru-RU" dirty="0"/>
              <a:t>Дворец культуры </a:t>
            </a:r>
            <a:r>
              <a:rPr lang="ru-RU" dirty="0" err="1"/>
              <a:t>г.о</a:t>
            </a:r>
            <a:r>
              <a:rPr lang="ru-RU" dirty="0"/>
              <a:t>. Саранск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FB2962C-D9EE-446C-B926-781FDE5A4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4" y="1205826"/>
            <a:ext cx="6330433" cy="5652174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BC9BAC-8E7C-4A82-A222-8369B1EEA7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21"/>
          <a:stretch/>
        </p:blipFill>
        <p:spPr>
          <a:xfrm>
            <a:off x="6434908" y="1205826"/>
            <a:ext cx="5471145" cy="39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9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" y="0"/>
            <a:ext cx="10747800" cy="1325563"/>
          </a:xfrm>
        </p:spPr>
        <p:txBody>
          <a:bodyPr/>
          <a:lstStyle/>
          <a:p>
            <a:r>
              <a:rPr lang="en-US" sz="8800" dirty="0"/>
              <a:t>VK</a:t>
            </a:r>
            <a:r>
              <a:rPr lang="en-US" dirty="0"/>
              <a:t> </a:t>
            </a:r>
            <a:r>
              <a:rPr lang="ru-RU" dirty="0"/>
              <a:t>МБУК Дом культуры «Луч»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BEB6A1B-D61F-4421-9A7A-D9D440CD5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1"/>
          <a:stretch/>
        </p:blipFill>
        <p:spPr>
          <a:xfrm>
            <a:off x="3544" y="1685741"/>
            <a:ext cx="7858855" cy="516970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CA59FC-8EDC-40C5-B0DA-89D511484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98" y="1538983"/>
            <a:ext cx="3498601" cy="392543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11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53"/>
            <a:ext cx="10747800" cy="1325563"/>
          </a:xfrm>
        </p:spPr>
        <p:txBody>
          <a:bodyPr/>
          <a:lstStyle/>
          <a:p>
            <a:r>
              <a:rPr lang="en-US" sz="8800" dirty="0"/>
              <a:t>VK</a:t>
            </a:r>
            <a:r>
              <a:rPr lang="en-US" dirty="0"/>
              <a:t> </a:t>
            </a:r>
            <a:r>
              <a:rPr lang="ru-RU" dirty="0"/>
              <a:t>МБУК Дом культуры «Заречье»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DCB6852-FB53-47C0-973A-E97975AD5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1" y="1328116"/>
            <a:ext cx="6906000" cy="541913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812D4A-CDEB-4AB8-8ADE-876FCA38AA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r="3036"/>
          <a:stretch/>
        </p:blipFill>
        <p:spPr>
          <a:xfrm>
            <a:off x="7086000" y="1224000"/>
            <a:ext cx="4126310" cy="34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659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09" y="0"/>
            <a:ext cx="10747800" cy="1325563"/>
          </a:xfrm>
        </p:spPr>
        <p:txBody>
          <a:bodyPr>
            <a:normAutofit fontScale="90000"/>
          </a:bodyPr>
          <a:lstStyle/>
          <a:p>
            <a:r>
              <a:rPr lang="en-US" sz="8900" dirty="0"/>
              <a:t>VK</a:t>
            </a:r>
            <a:r>
              <a:rPr lang="en-US" dirty="0"/>
              <a:t> </a:t>
            </a:r>
            <a:r>
              <a:rPr lang="ru-RU" dirty="0"/>
              <a:t>МБУК Дом культуры р. п. </a:t>
            </a:r>
            <a:r>
              <a:rPr lang="ru-RU" dirty="0" err="1"/>
              <a:t>Луховка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95C93CD8-D235-4575-84E6-CB32F7870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9" y="1179001"/>
            <a:ext cx="6328791" cy="5581354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A9DC39F-61AC-4E16-BED0-B79CE5A56A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9" b="18504"/>
          <a:stretch/>
        </p:blipFill>
        <p:spPr>
          <a:xfrm>
            <a:off x="6257714" y="1629000"/>
            <a:ext cx="5035716" cy="3308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503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4" y="0"/>
            <a:ext cx="10747800" cy="1325563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VK</a:t>
            </a:r>
            <a:r>
              <a:rPr lang="en-US" dirty="0"/>
              <a:t> </a:t>
            </a:r>
            <a:r>
              <a:rPr lang="ru-RU" dirty="0"/>
              <a:t>МБУК Сельский клуб </a:t>
            </a:r>
            <a:r>
              <a:rPr lang="ru-RU" dirty="0" err="1"/>
              <a:t>Горяйновка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E72A648B-F8D0-4DEE-84AF-48A2D01AB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8116"/>
            <a:ext cx="7033176" cy="5494669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9F03A1-C46C-417D-BCB4-F6D2867E3F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00" y="1263784"/>
            <a:ext cx="3247824" cy="43304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5052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303F4-1B00-4375-8DF7-B9059D309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00" y="21265"/>
            <a:ext cx="10747800" cy="1325563"/>
          </a:xfrm>
        </p:spPr>
        <p:txBody>
          <a:bodyPr/>
          <a:lstStyle/>
          <a:p>
            <a:r>
              <a:rPr lang="en-US" sz="8000" dirty="0"/>
              <a:t>VK</a:t>
            </a:r>
            <a:r>
              <a:rPr lang="en-US" dirty="0"/>
              <a:t> </a:t>
            </a:r>
            <a:r>
              <a:rPr lang="ru-RU" dirty="0"/>
              <a:t>МБУК Дом культуры с. </a:t>
            </a:r>
            <a:r>
              <a:rPr lang="ru-RU" dirty="0" err="1"/>
              <a:t>Зыково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35084134-1FDC-4258-A6E0-908E2F2D8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92"/>
          <a:stretch/>
        </p:blipFill>
        <p:spPr>
          <a:xfrm>
            <a:off x="14218" y="1200796"/>
            <a:ext cx="7206781" cy="565465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3ADCA4B-9DBD-47DB-A67A-9FEFC3AFA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99" y="1207828"/>
            <a:ext cx="4185001" cy="4112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12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187</Words>
  <Application>Microsoft Office PowerPoint</Application>
  <PresentationFormat>Широкоэкранный</PresentationFormat>
  <Paragraphs>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-apple-system</vt:lpstr>
      <vt:lpstr>Arial</vt:lpstr>
      <vt:lpstr>Calibri</vt:lpstr>
      <vt:lpstr>Calibri Light</vt:lpstr>
      <vt:lpstr>Tahoma</vt:lpstr>
      <vt:lpstr>Тема Office</vt:lpstr>
      <vt:lpstr>СМИ</vt:lpstr>
      <vt:lpstr>Социальные сети Дворца культуры г.о. Саранск</vt:lpstr>
      <vt:lpstr>Презентация PowerPoint</vt:lpstr>
      <vt:lpstr> VK Дворец культуры г.о. Саранск</vt:lpstr>
      <vt:lpstr>VK МБУК Дом культуры «Луч»</vt:lpstr>
      <vt:lpstr>VK МБУК Дом культуры «Заречье»</vt:lpstr>
      <vt:lpstr>VK МБУК Дом культуры р. п. Луховка</vt:lpstr>
      <vt:lpstr>VK МБУК Сельский клуб Горяйновка</vt:lpstr>
      <vt:lpstr>VK МБУК Дом культуры с. Зыково</vt:lpstr>
      <vt:lpstr>VK МБУК Дом культуры с. Напольная Тавла</vt:lpstr>
      <vt:lpstr>Одноклассники </vt:lpstr>
      <vt:lpstr>YouTube</vt:lpstr>
      <vt:lpstr>Telegram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Шальная Императрица2</cp:lastModifiedBy>
  <cp:revision>43</cp:revision>
  <dcterms:created xsi:type="dcterms:W3CDTF">2021-01-08T10:18:56Z</dcterms:created>
  <dcterms:modified xsi:type="dcterms:W3CDTF">2022-11-30T08:03:28Z</dcterms:modified>
</cp:coreProperties>
</file>