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КУЛЬТУРЫ, СПОРТА И МОЛОДЕЖНОЙ ПОЛИТИКИ АДМИНИСТРАЦИИ СУНСКОГО МУНИЦИПАЛЬНОГО РАЙОНА КИРОВСКОЙ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 развитию направлений волонтерства в районе относятся:</a:t>
            </a:r>
          </a:p>
          <a:p>
            <a:r>
              <a:rPr lang="ru-RU" dirty="0" smtClean="0"/>
              <a:t>Экологическое, культурное, социальное, событийное, спортивное, патриотическое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70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780108"/>
          </a:xfrm>
        </p:spPr>
        <p:txBody>
          <a:bodyPr/>
          <a:lstStyle/>
          <a:p>
            <a:r>
              <a:rPr lang="ru-RU" dirty="0" smtClean="0"/>
              <a:t>Мероприятие в рамках акции «Добровольцы детям»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олодёжная политика\Desktop\Мария\ФОТО\Добровольцы детям Лето\IMG_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8" y="2636911"/>
            <a:ext cx="3674590" cy="28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лодёжная политика\Desktop\Мария\ФОТО\Добровольцы детям Лето\IMG_0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87" y="2867694"/>
            <a:ext cx="4084524" cy="306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9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Награждение активных волонтеров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Молодёжная политика\Desktop\n_CjsYtXQ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214665" cy="24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лодёжная политика\Desktop\hVi4Ggqwr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1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817215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Волонтерская акция, по священная Дню Флага.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Молодёжная политика\Desktop\Y6DySN4XkS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7894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олодёжная политика\Desktop\9Hp5RB2lyM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57" y="399510"/>
            <a:ext cx="4547175" cy="33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6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7"/>
            <a:ext cx="4418951" cy="273063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Участие волонтёров на мероприятии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Молодёжная политика\Desktop\8mu4znOtu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9"/>
            <a:ext cx="449095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олодёжная политика\Desktop\TRNqvzXqEU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63" y="116631"/>
            <a:ext cx="4412410" cy="32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1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5301207"/>
            <a:ext cx="7452816" cy="824955"/>
          </a:xfrm>
        </p:spPr>
        <p:txBody>
          <a:bodyPr/>
          <a:lstStyle/>
          <a:p>
            <a:r>
              <a:rPr lang="ru-RU" dirty="0" smtClean="0"/>
              <a:t>Участите делегации от района в межмуниципальном форуме, г. Нолинск</a:t>
            </a:r>
            <a:endParaRPr lang="ru-RU" dirty="0"/>
          </a:p>
        </p:txBody>
      </p:sp>
      <p:pic>
        <p:nvPicPr>
          <p:cNvPr id="5122" name="Picture 2" descr="C:\Users\Молодёжная политика\Desktop\qHUgDGxwx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437"/>
            <a:ext cx="7056784" cy="52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8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66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УПРАВЛЕНИЕ КУЛЬТУРЫ, СПОРТА И МОЛОДЕЖНОЙ ПОЛИТИКИ АДМИНИСТРАЦИИ СУНСКОГО МУНИЦИПАЛЬНОГО РАЙОНА КИРОВСКОЙ ОБЛАСТИ</vt:lpstr>
      <vt:lpstr>Мероприятие в рамках акции «Добровольцы детям»</vt:lpstr>
      <vt:lpstr>Презентация PowerPoint</vt:lpstr>
      <vt:lpstr>Презентация PowerPoint</vt:lpstr>
      <vt:lpstr>Участие волонтёров на мероприятии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КУЛЬТУРЫ, СПОРТА И МОЛОДЕЖНОЙ ПОЛИТИКИ АДМИНИСТРАЦИИ СУНСКОГО МУНИЦИПАЛЬНОГО РАЙОНА КИРОВСКОЙ ОБЛАСТИ</dc:title>
  <dc:creator>Молодёжная политика</dc:creator>
  <cp:lastModifiedBy>Пользователь Windows</cp:lastModifiedBy>
  <cp:revision>4</cp:revision>
  <dcterms:created xsi:type="dcterms:W3CDTF">2023-01-31T05:19:26Z</dcterms:created>
  <dcterms:modified xsi:type="dcterms:W3CDTF">2023-01-31T06:38:15Z</dcterms:modified>
</cp:coreProperties>
</file>