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Montserrat SemiBold" panose="020B0604020202020204" charset="-52"/>
      <p:regular r:id="rId17"/>
      <p:bold r:id="rId18"/>
      <p:italic r:id="rId19"/>
      <p:bold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4431d15640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4431d15640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4431d15640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4431d15640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4431d15640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4431d15640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4431d15640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4431d15640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4431d15640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4431d15640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4431d1564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4431d1564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431d1564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431d1564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4431d15640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4431d15640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4431d1564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4431d1564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24431d15640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24431d15640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4431d15640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4431d15640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4431d15640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4431d15640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4431d15640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4431d15640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0" y="781525"/>
            <a:ext cx="8520600" cy="138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 b="1">
                <a:latin typeface="Montserrat"/>
                <a:ea typeface="Montserrat"/>
                <a:cs typeface="Montserrat"/>
                <a:sym typeface="Montserrat"/>
              </a:rPr>
              <a:t>АНО “Штаб гражданских инициатив “ТВоё Балезино”</a:t>
            </a:r>
            <a:endParaRPr sz="3000"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81825" y="2383175"/>
            <a:ext cx="8520600" cy="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 SemiBold"/>
                <a:ea typeface="Montserrat SemiBold"/>
                <a:cs typeface="Montserrat SemiBold"/>
                <a:sym typeface="Montserrat SemiBold"/>
              </a:rPr>
              <a:t>Развиваем медиа как НКО, НКО как медиа.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238" y="3032525"/>
            <a:ext cx="1771525" cy="1771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/>
        </p:nvSpPr>
        <p:spPr>
          <a:xfrm>
            <a:off x="2880250" y="278925"/>
            <a:ext cx="59016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Montserrat"/>
                <a:ea typeface="Montserrat"/>
                <a:cs typeface="Montserrat"/>
                <a:sym typeface="Montserrat"/>
              </a:rPr>
              <a:t>Результаты: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Montserrat"/>
                <a:ea typeface="Montserrat"/>
                <a:cs typeface="Montserrat"/>
                <a:sym typeface="Montserrat"/>
              </a:rPr>
              <a:t>Сформировано </a:t>
            </a:r>
            <a:r>
              <a:rPr lang="ru" sz="1800" b="1" dirty="0" smtClean="0">
                <a:latin typeface="Montserrat"/>
                <a:ea typeface="Montserrat"/>
                <a:cs typeface="Montserrat"/>
                <a:sym typeface="Montserrat"/>
              </a:rPr>
              <a:t>сообщество </a:t>
            </a:r>
            <a:r>
              <a:rPr lang="ru" sz="1800" b="1" dirty="0">
                <a:latin typeface="Montserrat"/>
                <a:ea typeface="Montserrat"/>
                <a:cs typeface="Montserrat"/>
                <a:sym typeface="Montserrat"/>
              </a:rPr>
              <a:t>цветоводов - любителей - </a:t>
            </a: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ежегодно активисты садят цветы на общественных площадках</a:t>
            </a: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Montserrat"/>
                <a:ea typeface="Montserrat"/>
                <a:cs typeface="Montserrat"/>
                <a:sym typeface="Montserrat"/>
              </a:rPr>
              <a:t>Объединились неравнодушные жители, ухаживающие за бездомными животными </a:t>
            </a: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- активисты сигнализируют о скоплении бездомных собак, автоволонтёры возят животных в Глазов на стерилизаци, созваниваются с </a:t>
            </a:r>
            <a:r>
              <a:rPr lang="ru" sz="18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зооволонтёрами </a:t>
            </a: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по </a:t>
            </a:r>
            <a:r>
              <a:rPr lang="ru" sz="18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вопросам </a:t>
            </a: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пристороя собак и кошек</a:t>
            </a: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050" y="1129350"/>
            <a:ext cx="2416301" cy="24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475" y="305000"/>
            <a:ext cx="2247050" cy="224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3"/>
          <p:cNvSpPr txBox="1"/>
          <p:nvPr/>
        </p:nvSpPr>
        <p:spPr>
          <a:xfrm>
            <a:off x="1712225" y="3065825"/>
            <a:ext cx="6239700" cy="2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Montserrat"/>
                <a:ea typeface="Montserrat"/>
                <a:cs typeface="Montserrat"/>
                <a:sym typeface="Montserrat"/>
              </a:rPr>
              <a:t>Готовы ли балезининцы на добрые дела?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Montserrat"/>
                <a:ea typeface="Montserrat"/>
                <a:cs typeface="Montserrat"/>
                <a:sym typeface="Montserrat"/>
              </a:rPr>
              <a:t>Готовы ли спасать видеоархив Балезинского телевидения?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Montserrat"/>
                <a:ea typeface="Montserrat"/>
                <a:cs typeface="Montserrat"/>
                <a:sym typeface="Montserrat"/>
              </a:rPr>
              <a:t>Готовы ли продолжить дело доброго семейного ТВ?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75" y="855075"/>
            <a:ext cx="2953275" cy="29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4"/>
          <p:cNvSpPr txBox="1"/>
          <p:nvPr/>
        </p:nvSpPr>
        <p:spPr>
          <a:xfrm>
            <a:off x="4232750" y="862950"/>
            <a:ext cx="4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4"/>
          <p:cNvSpPr txBox="1"/>
          <p:nvPr/>
        </p:nvSpPr>
        <p:spPr>
          <a:xfrm>
            <a:off x="4109800" y="453100"/>
            <a:ext cx="5050200" cy="36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Montserrat"/>
                <a:ea typeface="Montserrat"/>
                <a:cs typeface="Montserrat"/>
                <a:sym typeface="Montserrat"/>
              </a:rPr>
              <a:t>Проект “ТВоя история в кадре” 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 SemiBold"/>
                <a:ea typeface="Montserrat SemiBold"/>
                <a:cs typeface="Montserrat SemiBold"/>
                <a:sym typeface="Montserrat SemiBold"/>
              </a:rPr>
              <a:t>36 подростков - волонтёров оцифровки (планировали 30)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 SemiBold"/>
                <a:ea typeface="Montserrat SemiBold"/>
                <a:cs typeface="Montserrat SemiBold"/>
                <a:sym typeface="Montserrat SemiBold"/>
              </a:rPr>
              <a:t>15 взрослых волонтёров оцифровки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 SemiBold"/>
                <a:ea typeface="Montserrat SemiBold"/>
                <a:cs typeface="Montserrat SemiBold"/>
                <a:sym typeface="Montserrat SemiBold"/>
              </a:rPr>
              <a:t>8 подростков - волонтёры граффити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 SemiBold"/>
                <a:ea typeface="Montserrat SemiBold"/>
                <a:cs typeface="Montserrat SemiBold"/>
                <a:sym typeface="Montserrat SemiBold"/>
              </a:rPr>
              <a:t>20 медиаволонтёров - члены Корпуса народных журналистов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8575" y="855075"/>
            <a:ext cx="2953275" cy="295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5"/>
          <p:cNvSpPr txBox="1"/>
          <p:nvPr/>
        </p:nvSpPr>
        <p:spPr>
          <a:xfrm>
            <a:off x="4232750" y="862950"/>
            <a:ext cx="49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5"/>
          <p:cNvSpPr txBox="1"/>
          <p:nvPr/>
        </p:nvSpPr>
        <p:spPr>
          <a:xfrm>
            <a:off x="4109800" y="453100"/>
            <a:ext cx="5050200" cy="471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Montserrat"/>
                <a:ea typeface="Montserrat"/>
                <a:cs typeface="Montserrat"/>
                <a:sym typeface="Montserrat"/>
              </a:rPr>
              <a:t>Результат: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50">
              <a:solidFill>
                <a:srgbClr val="3F2512"/>
              </a:solidFill>
              <a:highlight>
                <a:srgbClr val="F8F8F8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>
                <a:solidFill>
                  <a:srgbClr val="3F2512"/>
                </a:solidFill>
                <a:highlight>
                  <a:srgbClr val="F8F8F8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Жители Балезинского района, в том числе дети, получили доступ к видеоархиву и осознали его ценность, как источника исторического материала, вдохновляющего на добрые дела.</a:t>
            </a:r>
            <a:endParaRPr sz="1550">
              <a:solidFill>
                <a:srgbClr val="3F2512"/>
              </a:solidFill>
              <a:highlight>
                <a:srgbClr val="F8F8F8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50">
              <a:solidFill>
                <a:srgbClr val="3F2512"/>
              </a:solidFill>
              <a:highlight>
                <a:srgbClr val="F8F8F8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550">
                <a:solidFill>
                  <a:srgbClr val="3F2512"/>
                </a:solidFill>
                <a:highlight>
                  <a:srgbClr val="F8F8F8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Жители Балезинского района сохранили добрую память о создателе Балезинского телевидения Смирнове А.А., как о человеке, привнесшего искусство телевидения в культурное и социально-экономическое развитие района. </a:t>
            </a:r>
            <a:endParaRPr sz="1550">
              <a:solidFill>
                <a:srgbClr val="3F2512"/>
              </a:solidFill>
              <a:highlight>
                <a:srgbClr val="F8F8F8"/>
              </a:highlight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50">
                <a:solidFill>
                  <a:srgbClr val="3F2512"/>
                </a:solidFill>
                <a:highlight>
                  <a:srgbClr val="F8F8F8"/>
                </a:highlight>
                <a:latin typeface="Montserrat SemiBold"/>
                <a:ea typeface="Montserrat SemiBold"/>
                <a:cs typeface="Montserrat SemiBold"/>
                <a:sym typeface="Montserrat SemiBold"/>
              </a:rPr>
              <a:t>Создано сообщество юных медиаволонтёров - "Корпус народных журналистов" </a:t>
            </a:r>
            <a:endParaRPr sz="23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86238" y="2469000"/>
            <a:ext cx="1771525" cy="1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6"/>
          <p:cNvSpPr txBox="1"/>
          <p:nvPr/>
        </p:nvSpPr>
        <p:spPr>
          <a:xfrm>
            <a:off x="1322875" y="934675"/>
            <a:ext cx="7520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Montserrat"/>
                <a:ea typeface="Montserrat"/>
                <a:cs typeface="Montserrat"/>
                <a:sym typeface="Montserrat"/>
              </a:rPr>
              <a:t>Продолжение следует…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Montserrat"/>
                <a:ea typeface="Montserrat"/>
                <a:cs typeface="Montserrat"/>
                <a:sym typeface="Montserrat"/>
              </a:rPr>
              <a:t>Мы верим в безкорыстность и доброту наших земляков.</a:t>
            </a: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25" y="978575"/>
            <a:ext cx="2714901" cy="2714901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982075" y="678450"/>
            <a:ext cx="55221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У Балезинского телевидения всегда было много друзей.</a:t>
            </a: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Люди, организации, предприятия, руководители, бизнесмены…</a:t>
            </a: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В 90-2000-е никто не называл их волонтёрами или добровольцами.</a:t>
            </a: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Просто все хотели быть причастными к необычному и важному делу - созданию и развитию телевидения в небольшом </a:t>
            </a:r>
            <a:r>
              <a:rPr lang="ru" sz="18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посёлк</a:t>
            </a:r>
            <a:r>
              <a:rPr lang="ru" sz="1800" dirty="0">
                <a:ea typeface="Montserrat SemiBold"/>
              </a:rPr>
              <a:t>е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494525" y="305000"/>
            <a:ext cx="498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 txBox="1"/>
          <p:nvPr/>
        </p:nvSpPr>
        <p:spPr>
          <a:xfrm>
            <a:off x="2004350" y="2968850"/>
            <a:ext cx="5740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 SemiBold"/>
                <a:ea typeface="Montserrat SemiBold"/>
                <a:cs typeface="Montserrat SemiBold"/>
                <a:sym typeface="Montserrat SemiBold"/>
              </a:rPr>
              <a:t>Прошла целая эпоха. Готовы ли балезинцы 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 SemiBold"/>
                <a:ea typeface="Montserrat SemiBold"/>
                <a:cs typeface="Montserrat SemiBold"/>
                <a:sym typeface="Montserrat SemiBold"/>
              </a:rPr>
              <a:t>снова помочь Балезинскому телевидению?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8475" y="305000"/>
            <a:ext cx="2247050" cy="224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76000" y="179750"/>
            <a:ext cx="2392000" cy="239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2478250" y="3056075"/>
            <a:ext cx="49827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latin typeface="Montserrat SemiBold"/>
                <a:ea typeface="Montserrat SemiBold"/>
                <a:cs typeface="Montserrat SemiBold"/>
                <a:sym typeface="Montserrat SemiBold"/>
              </a:rPr>
              <a:t>Вспомним наш опыт вовлечения волонтёров в проекты</a:t>
            </a:r>
            <a:endParaRPr sz="18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/>
        </p:nvSpPr>
        <p:spPr>
          <a:xfrm>
            <a:off x="4123425" y="938150"/>
            <a:ext cx="50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75" y="1089425"/>
            <a:ext cx="3153451" cy="22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/>
        </p:nvSpPr>
        <p:spPr>
          <a:xfrm>
            <a:off x="3586000" y="53975"/>
            <a:ext cx="5446200" cy="52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Проекты “Сила духа”, “Сила духа. Продолжение”, “Сила духа. Семья”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Цель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создание условий для формирования позитивных жизненных установок в семье на основе этнокультурного и религиозного воспитания 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Целевая группа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подростки и их семьи, оказавшиеся в трудной жизненной ситуации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2015 -2017 успешно реализованы на средства субсидии </a:t>
            </a:r>
            <a:r>
              <a:rPr lang="ru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Министерства национальной политики Удмуртской Республики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/>
        </p:nvSpPr>
        <p:spPr>
          <a:xfrm>
            <a:off x="4123425" y="938150"/>
            <a:ext cx="5038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75" y="1089425"/>
            <a:ext cx="3153451" cy="22281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8"/>
          <p:cNvSpPr txBox="1"/>
          <p:nvPr/>
        </p:nvSpPr>
        <p:spPr>
          <a:xfrm>
            <a:off x="3586000" y="53975"/>
            <a:ext cx="5446200" cy="4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Проекты “Сила духа”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Цель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создание условий для формирования позитивных жизненных установок в семье на основе этнокультурного и религиозного воспитания 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Целевая группа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- семьи, оказавшиеся в трудной жизненной ситуации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В 2018 - 2019 успешно реализован на средства субсидии </a:t>
            </a:r>
            <a:r>
              <a:rPr lang="ru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Фонда президентских грантов</a:t>
            </a:r>
            <a:endParaRPr sz="1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/>
        </p:nvSpPr>
        <p:spPr>
          <a:xfrm>
            <a:off x="3208150" y="286900"/>
            <a:ext cx="5676300" cy="44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Результаты:</a:t>
            </a: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Участники проекта получили опыт безвозмездного труда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– дети принимали участие в уборке и благоустройстве территорий храма, Покровского женского монастыря, мечети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Организаторы получили опыт наставничества </a:t>
            </a:r>
            <a:r>
              <a:rPr lang="ru" sz="18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– продолжается общение с детьми после проекта</a:t>
            </a:r>
            <a:endParaRPr sz="180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000" y="1413950"/>
            <a:ext cx="1928675" cy="19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/>
        </p:nvSpPr>
        <p:spPr>
          <a:xfrm>
            <a:off x="3238875" y="289175"/>
            <a:ext cx="5676300" cy="532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2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Результаты:</a:t>
            </a: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Вовлекли семьи, оказвашиеся в трудной жизненной ситуации, в волонтёрскую деятельность</a:t>
            </a:r>
            <a:r>
              <a:rPr lang="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– участники предыдущих проектов помогали в организации следующих проектов</a:t>
            </a:r>
            <a:endParaRPr sz="18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Пробудили у детей </a:t>
            </a:r>
            <a:r>
              <a:rPr lang="ru" sz="1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сострадание желание </a:t>
            </a:r>
            <a:r>
              <a:rPr lang="ru" sz="18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бескорыстной </a:t>
            </a:r>
            <a:r>
              <a:rPr lang="ru" sz="18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помощи</a:t>
            </a:r>
            <a:r>
              <a:rPr lang="ru" sz="1800" dirty="0">
                <a:solidFill>
                  <a:schemeClr val="dk1"/>
                </a:solidFill>
                <a:latin typeface="Montserrat SemiBold"/>
                <a:ea typeface="Montserrat"/>
                <a:cs typeface="Montserrat"/>
                <a:sym typeface="Montserrat SemiBold"/>
              </a:rPr>
              <a:t> </a:t>
            </a:r>
            <a:r>
              <a:rPr lang="ru" sz="1800" dirty="0" smtClean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- </a:t>
            </a:r>
            <a:r>
              <a:rPr lang="ru" sz="1800" dirty="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по инициативе детей работали в приюте для бездомных животных г. Глазов</a:t>
            </a:r>
            <a:endParaRPr sz="1800" dirty="0">
              <a:solidFill>
                <a:schemeClr val="dk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just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775" y="1212537"/>
            <a:ext cx="1928675" cy="192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/>
        </p:nvSpPr>
        <p:spPr>
          <a:xfrm>
            <a:off x="2849525" y="453100"/>
            <a:ext cx="5901600" cy="323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Montserrat"/>
                <a:ea typeface="Montserrat"/>
                <a:cs typeface="Montserrat"/>
                <a:sym typeface="Montserrat"/>
              </a:rPr>
              <a:t>Проект “Штаб гражданских и инициатив “ТВоё Балезино”</a:t>
            </a:r>
            <a:endParaRPr sz="18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Цель - создание условий для формирования </a:t>
            </a:r>
            <a:r>
              <a:rPr lang="ru" sz="1800" dirty="0" smtClean="0">
                <a:latin typeface="Montserrat SemiBold"/>
                <a:ea typeface="Montserrat SemiBold"/>
                <a:cs typeface="Montserrat SemiBold"/>
                <a:sym typeface="Montserrat SemiBold"/>
              </a:rPr>
              <a:t>сообществ</a:t>
            </a: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Целевая группа - активисты и неравнодушные жители Балезинского района</a:t>
            </a: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latin typeface="Montserrat SemiBold"/>
                <a:ea typeface="Montserrat SemiBold"/>
                <a:cs typeface="Montserrat SemiBold"/>
                <a:sym typeface="Montserrat SemiBold"/>
              </a:rPr>
              <a:t>В 2020 году успешно реализован на средства Фонда Тимченко</a:t>
            </a:r>
            <a:endParaRPr sz="1800" dirty="0"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550" y="927800"/>
            <a:ext cx="2416301" cy="2416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482</Words>
  <Application>Microsoft Office PowerPoint</Application>
  <PresentationFormat>Экран (16:9)</PresentationFormat>
  <Paragraphs>68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Montserrat SemiBold</vt:lpstr>
      <vt:lpstr>Montserrat</vt:lpstr>
      <vt:lpstr>Arial</vt:lpstr>
      <vt:lpstr>Simple Light</vt:lpstr>
      <vt:lpstr>АНО “Штаб гражданских инициатив “ТВоё Балезино”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АНО “Штаб гражданских инициатив “ТВоё Балезино”</dc:title>
  <cp:lastModifiedBy>кц</cp:lastModifiedBy>
  <cp:revision>2</cp:revision>
  <dcterms:modified xsi:type="dcterms:W3CDTF">2023-05-14T16:07:26Z</dcterms:modified>
</cp:coreProperties>
</file>