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A004B-6C75-4B1E-8874-9C3F45714D06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470A2-5FCA-418C-86DB-63EEE8DD25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Работа наших волонтеров </a:t>
            </a:r>
            <a:endParaRPr lang="ru-RU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285860"/>
            <a:ext cx="7506111" cy="5306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волонтеры самые веселые</a:t>
            </a:r>
            <a:endParaRPr lang="ru-RU" dirty="0"/>
          </a:p>
        </p:txBody>
      </p:sp>
      <p:pic>
        <p:nvPicPr>
          <p:cNvPr id="4" name="Содержимое 3" descr="3CC4EE60-5054-4EE0-82AA-5847F61E140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6786824" cy="4525963"/>
          </a:xfrm>
        </p:spPr>
      </p:pic>
      <p:pic>
        <p:nvPicPr>
          <p:cNvPr id="5" name="Рисунок 4" descr="iSBv5pmnk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500570"/>
            <a:ext cx="2786049" cy="185772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помогаем нашему району в поредении мероприятий </a:t>
            </a:r>
            <a:endParaRPr lang="ru-RU" dirty="0"/>
          </a:p>
        </p:txBody>
      </p:sp>
      <p:pic>
        <p:nvPicPr>
          <p:cNvPr id="4" name="Содержимое 3" descr="ECB6BBC3-646F-4C9A-A5EF-BD3D48D80BA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000528" cy="3000396"/>
          </a:xfrm>
        </p:spPr>
      </p:pic>
      <p:pic>
        <p:nvPicPr>
          <p:cNvPr id="5" name="Рисунок 4" descr="0BEE1CFC-56DA-4431-8E3A-9E196B5C2D1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14554"/>
            <a:ext cx="4095778" cy="307183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Проводим профилактические акции</a:t>
            </a:r>
            <a:endParaRPr lang="ru-RU" dirty="0"/>
          </a:p>
        </p:txBody>
      </p:sp>
      <p:pic>
        <p:nvPicPr>
          <p:cNvPr id="4" name="Содержимое 3" descr="18E8E8F2-35CC-4AB8-9FDA-C55DDF51944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7"/>
            <a:ext cx="1928826" cy="2571768"/>
          </a:xfrm>
        </p:spPr>
      </p:pic>
      <p:pic>
        <p:nvPicPr>
          <p:cNvPr id="5" name="Рисунок 4" descr="IMG_9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18" y="1500175"/>
            <a:ext cx="2357453" cy="1571635"/>
          </a:xfrm>
          <a:prstGeom prst="rect">
            <a:avLst/>
          </a:prstGeom>
        </p:spPr>
      </p:pic>
      <p:pic>
        <p:nvPicPr>
          <p:cNvPr id="6" name="Рисунок 5" descr="ixgd9d8vl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643314"/>
            <a:ext cx="3212936" cy="2140618"/>
          </a:xfrm>
          <a:prstGeom prst="rect">
            <a:avLst/>
          </a:prstGeom>
        </p:spPr>
      </p:pic>
      <p:pic>
        <p:nvPicPr>
          <p:cNvPr id="8" name="Рисунок 7" descr="Ds6j6FK8hs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214423"/>
            <a:ext cx="3246639" cy="2428892"/>
          </a:xfrm>
          <a:prstGeom prst="rect">
            <a:avLst/>
          </a:prstGeom>
        </p:spPr>
      </p:pic>
      <p:pic>
        <p:nvPicPr>
          <p:cNvPr id="9" name="Рисунок 8" descr="juWOrhuTWP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286256"/>
            <a:ext cx="3143240" cy="2357430"/>
          </a:xfrm>
          <a:prstGeom prst="rect">
            <a:avLst/>
          </a:prstGeom>
        </p:spPr>
      </p:pic>
      <p:pic>
        <p:nvPicPr>
          <p:cNvPr id="10" name="Рисунок 9" descr="vbUU5uDvLZ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3095599"/>
            <a:ext cx="2286016" cy="3048021"/>
          </a:xfrm>
          <a:prstGeom prst="rect">
            <a:avLst/>
          </a:prstGeom>
        </p:spPr>
      </p:pic>
      <p:pic>
        <p:nvPicPr>
          <p:cNvPr id="7" name="Рисунок 6" descr="0SYtu_0_6ZQ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86710" y="5072074"/>
            <a:ext cx="1125131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можем и убрать!!!</a:t>
            </a:r>
            <a:endParaRPr lang="ru-RU" dirty="0"/>
          </a:p>
        </p:txBody>
      </p:sp>
      <p:pic>
        <p:nvPicPr>
          <p:cNvPr id="4" name="Содержимое 3" descr="ak9rJeANaK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7322941" cy="4882914"/>
          </a:xfrm>
        </p:spPr>
      </p:pic>
      <p:pic>
        <p:nvPicPr>
          <p:cNvPr id="5" name="Рисунок 4" descr="q7ebik5RZ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571876"/>
            <a:ext cx="2303858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 нас пишут в газете)))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87C4D4A3-2B93-41EE-B4E5-3A4EE477ECE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500174"/>
            <a:ext cx="3857652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МЫ </a:t>
            </a:r>
            <a:r>
              <a:rPr lang="ru-RU" sz="5400" b="1" dirty="0" smtClean="0">
                <a:solidFill>
                  <a:srgbClr val="FF0000"/>
                </a:solidFill>
              </a:rPr>
              <a:t>ДОБРО</a:t>
            </a:r>
            <a:r>
              <a:rPr lang="ru-RU" sz="5400" dirty="0" smtClean="0">
                <a:solidFill>
                  <a:srgbClr val="FF0000"/>
                </a:solidFill>
              </a:rPr>
              <a:t>ВОЛЬЦЫ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МЫ </a:t>
            </a:r>
            <a:r>
              <a:rPr lang="ru-RU" sz="5400" b="1" dirty="0" smtClean="0">
                <a:solidFill>
                  <a:srgbClr val="FF0000"/>
                </a:solidFill>
              </a:rPr>
              <a:t>ДОБРО</a:t>
            </a:r>
            <a:r>
              <a:rPr lang="ru-RU" sz="5400" dirty="0" smtClean="0">
                <a:solidFill>
                  <a:srgbClr val="FF0000"/>
                </a:solidFill>
              </a:rPr>
              <a:t>ТВОРЦЫ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МЫ </a:t>
            </a:r>
            <a:r>
              <a:rPr lang="ru-RU" sz="5400" b="1" dirty="0" smtClean="0">
                <a:solidFill>
                  <a:srgbClr val="FF0000"/>
                </a:solidFill>
              </a:rPr>
              <a:t>ДОБРО</a:t>
            </a:r>
            <a:r>
              <a:rPr lang="ru-RU" sz="5400" dirty="0" smtClean="0">
                <a:solidFill>
                  <a:srgbClr val="FF0000"/>
                </a:solidFill>
              </a:rPr>
              <a:t>ДОМЦЫ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34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Работа наших волонтеров </vt:lpstr>
      <vt:lpstr>Наши волонтеры самые веселые</vt:lpstr>
      <vt:lpstr>Мы помогаем нашему району в поредении мероприятий </vt:lpstr>
      <vt:lpstr>Проводим профилактические акции</vt:lpstr>
      <vt:lpstr>Мы можем и убрать!!!</vt:lpstr>
      <vt:lpstr>Про нас пишут в газете)))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наших волонтеров</dc:title>
  <dc:creator>Пользователь</dc:creator>
  <cp:lastModifiedBy>Пользователь</cp:lastModifiedBy>
  <cp:revision>5</cp:revision>
  <dcterms:created xsi:type="dcterms:W3CDTF">2023-04-07T05:45:36Z</dcterms:created>
  <dcterms:modified xsi:type="dcterms:W3CDTF">2023-04-07T06:28:11Z</dcterms:modified>
</cp:coreProperties>
</file>